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36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8.png"/><Relationship Id="rId7" Type="http://schemas.openxmlformats.org/officeDocument/2006/relationships/image" Target="../media/image1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31.png"/><Relationship Id="rId7" Type="http://schemas.openxmlformats.org/officeDocument/2006/relationships/image" Target="../media/image1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5.png"/><Relationship Id="rId5" Type="http://schemas.openxmlformats.org/officeDocument/2006/relationships/image" Target="../media/image125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7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5.png"/><Relationship Id="rId5" Type="http://schemas.openxmlformats.org/officeDocument/2006/relationships/image" Target="../media/image142.png"/><Relationship Id="rId10" Type="http://schemas.openxmlformats.org/officeDocument/2006/relationships/image" Target="../media/image144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2" Type="http://schemas.openxmlformats.org/officeDocument/2006/relationships/image" Target="../media/image17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8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12" Type="http://schemas.openxmlformats.org/officeDocument/2006/relationships/image" Target="../media/image160.png"/><Relationship Id="rId2" Type="http://schemas.openxmlformats.org/officeDocument/2006/relationships/image" Target="../media/image17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58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openxmlformats.org/officeDocument/2006/relationships/image" Target="../media/image182.png"/><Relationship Id="rId4" Type="http://schemas.openxmlformats.org/officeDocument/2006/relationships/image" Target="../media/image149.png"/><Relationship Id="rId9" Type="http://schemas.openxmlformats.org/officeDocument/2006/relationships/image" Target="../media/image156.png"/><Relationship Id="rId14" Type="http://schemas.openxmlformats.org/officeDocument/2006/relationships/image" Target="../media/image1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6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7.pn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0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210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8.png"/><Relationship Id="rId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03.png"/><Relationship Id="rId7" Type="http://schemas.openxmlformats.org/officeDocument/2006/relationships/image" Target="../media/image2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3" Type="http://schemas.openxmlformats.org/officeDocument/2006/relationships/image" Target="../media/image223.png"/><Relationship Id="rId21" Type="http://schemas.openxmlformats.org/officeDocument/2006/relationships/image" Target="../media/image233.png"/><Relationship Id="rId7" Type="http://schemas.openxmlformats.org/officeDocument/2006/relationships/image" Target="../media/image224.png"/><Relationship Id="rId12" Type="http://schemas.openxmlformats.org/officeDocument/2006/relationships/image" Target="../media/image50.png"/><Relationship Id="rId17" Type="http://schemas.openxmlformats.org/officeDocument/2006/relationships/image" Target="../media/image229.png"/><Relationship Id="rId2" Type="http://schemas.openxmlformats.org/officeDocument/2006/relationships/image" Target="../media/image17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8.png"/><Relationship Id="rId24" Type="http://schemas.openxmlformats.org/officeDocument/2006/relationships/image" Target="../media/image236.png"/><Relationship Id="rId5" Type="http://schemas.openxmlformats.org/officeDocument/2006/relationships/image" Target="../media/image43.png"/><Relationship Id="rId15" Type="http://schemas.openxmlformats.org/officeDocument/2006/relationships/image" Target="../media/image54.png"/><Relationship Id="rId23" Type="http://schemas.openxmlformats.org/officeDocument/2006/relationships/image" Target="../media/image235.png"/><Relationship Id="rId10" Type="http://schemas.openxmlformats.org/officeDocument/2006/relationships/image" Target="../media/image48.png"/><Relationship Id="rId19" Type="http://schemas.openxmlformats.org/officeDocument/2006/relationships/image" Target="../media/image231.png"/><Relationship Id="rId4" Type="http://schemas.openxmlformats.org/officeDocument/2006/relationships/image" Target="../media/image42.png"/><Relationship Id="rId9" Type="http://schemas.openxmlformats.org/officeDocument/2006/relationships/image" Target="../media/image225.png"/><Relationship Id="rId14" Type="http://schemas.openxmlformats.org/officeDocument/2006/relationships/image" Target="../media/image227.png"/><Relationship Id="rId22" Type="http://schemas.openxmlformats.org/officeDocument/2006/relationships/image" Target="../media/image2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image" Target="../media/image237.png"/><Relationship Id="rId21" Type="http://schemas.openxmlformats.org/officeDocument/2006/relationships/image" Target="../media/image251.png"/><Relationship Id="rId7" Type="http://schemas.openxmlformats.org/officeDocument/2006/relationships/image" Target="../media/image234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2" Type="http://schemas.openxmlformats.org/officeDocument/2006/relationships/image" Target="../media/image17.png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5" Type="http://schemas.openxmlformats.org/officeDocument/2006/relationships/image" Target="../media/image238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59.png"/><Relationship Id="rId18" Type="http://schemas.openxmlformats.org/officeDocument/2006/relationships/image" Target="../media/image262.png"/><Relationship Id="rId3" Type="http://schemas.openxmlformats.org/officeDocument/2006/relationships/image" Target="../media/image42.png"/><Relationship Id="rId21" Type="http://schemas.openxmlformats.org/officeDocument/2006/relationships/image" Target="../media/image26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261.png"/><Relationship Id="rId2" Type="http://schemas.openxmlformats.org/officeDocument/2006/relationships/image" Target="../media/image17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259.png"/><Relationship Id="rId10" Type="http://schemas.openxmlformats.org/officeDocument/2006/relationships/image" Target="../media/image58.png"/><Relationship Id="rId19" Type="http://schemas.openxmlformats.org/officeDocument/2006/relationships/image" Target="../media/image263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60.png"/><Relationship Id="rId22" Type="http://schemas.openxmlformats.org/officeDocument/2006/relationships/image" Target="../media/image2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69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gif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2.png"/><Relationship Id="rId18" Type="http://schemas.openxmlformats.org/officeDocument/2006/relationships/image" Target="../media/image8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83.png"/><Relationship Id="rId2" Type="http://schemas.openxmlformats.org/officeDocument/2006/relationships/image" Target="../media/image17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87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7C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759" y="5922309"/>
            <a:ext cx="16412746" cy="1304762"/>
            <a:chOff x="939759" y="5922309"/>
            <a:chExt cx="16412746" cy="1304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9759" y="5922309"/>
              <a:ext cx="3565351" cy="1298033"/>
              <a:chOff x="939759" y="5922309"/>
              <a:chExt cx="3565351" cy="12980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9759" y="5922309"/>
                <a:ext cx="3565351" cy="12980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50088" y="5922309"/>
              <a:ext cx="3565351" cy="1298033"/>
              <a:chOff x="4150088" y="5922309"/>
              <a:chExt cx="3565351" cy="12980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50088" y="5922309"/>
                <a:ext cx="3565351" cy="12980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60417" y="5922309"/>
              <a:ext cx="3565351" cy="1298033"/>
              <a:chOff x="7360417" y="5922309"/>
              <a:chExt cx="3565351" cy="129803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60417" y="5922309"/>
                <a:ext cx="3565351" cy="12980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70747" y="5922309"/>
              <a:ext cx="3565351" cy="1298033"/>
              <a:chOff x="10570747" y="5922309"/>
              <a:chExt cx="3565351" cy="12980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570747" y="5922309"/>
                <a:ext cx="3565351" cy="12980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781076" y="5922309"/>
              <a:ext cx="3565351" cy="1298033"/>
              <a:chOff x="13781076" y="5922309"/>
              <a:chExt cx="3565351" cy="129803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781076" y="5922309"/>
                <a:ext cx="3565351" cy="129803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865124" y="3465843"/>
            <a:ext cx="1096781" cy="396388"/>
            <a:chOff x="2865124" y="3465843"/>
            <a:chExt cx="1096781" cy="3963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5124" y="3465843"/>
              <a:ext cx="1096781" cy="3963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63240" y="4822718"/>
            <a:ext cx="1096781" cy="396388"/>
            <a:chOff x="15063240" y="4822718"/>
            <a:chExt cx="1096781" cy="3963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3240" y="4822718"/>
              <a:ext cx="1096781" cy="3963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5728" y="1691635"/>
            <a:ext cx="5634369" cy="5790110"/>
            <a:chOff x="6325728" y="1691635"/>
            <a:chExt cx="5634369" cy="57901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728" y="1691635"/>
              <a:ext cx="5634369" cy="57901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4307" y="2948131"/>
            <a:ext cx="4593971" cy="45260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86832" y="3917975"/>
            <a:ext cx="5942222" cy="27666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77308" y="6373455"/>
            <a:ext cx="4731099" cy="133609"/>
            <a:chOff x="6777308" y="6373455"/>
            <a:chExt cx="4731099" cy="1336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7308" y="6373455"/>
              <a:ext cx="4731099" cy="1336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58633" y="5978861"/>
            <a:ext cx="569564" cy="831092"/>
            <a:chOff x="11558633" y="5978861"/>
            <a:chExt cx="569564" cy="831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40000">
              <a:off x="11558633" y="5978861"/>
              <a:ext cx="569564" cy="8310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16489" y="3518707"/>
            <a:ext cx="72590" cy="72590"/>
            <a:chOff x="8216489" y="3518707"/>
            <a:chExt cx="72590" cy="725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6489" y="3518707"/>
              <a:ext cx="72590" cy="725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62112" y="3518707"/>
            <a:ext cx="72590" cy="72590"/>
            <a:chOff x="9962112" y="3518707"/>
            <a:chExt cx="72590" cy="725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2112" y="3518707"/>
              <a:ext cx="72590" cy="7259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44763" y="768111"/>
            <a:ext cx="4796092" cy="4493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961905" y="7900793"/>
            <a:ext cx="10361905" cy="789620"/>
            <a:chOff x="3961905" y="7900793"/>
            <a:chExt cx="10361905" cy="7896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3961905" y="7900793"/>
              <a:ext cx="10361905" cy="7896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6334" y="8932553"/>
            <a:ext cx="6322815" cy="4933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25471" y="2057762"/>
            <a:ext cx="1418466" cy="1839851"/>
            <a:chOff x="3625471" y="2057762"/>
            <a:chExt cx="1418466" cy="18398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3625471" y="2057762"/>
              <a:ext cx="1418466" cy="18398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32790" y="3229989"/>
            <a:ext cx="1559021" cy="2189059"/>
            <a:chOff x="13732790" y="3229989"/>
            <a:chExt cx="1559021" cy="21890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32790" y="3229989"/>
              <a:ext cx="1559021" cy="218905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01379" y="7941366"/>
            <a:ext cx="9280270" cy="80974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024543" y="953136"/>
            <a:ext cx="1732715" cy="1762406"/>
            <a:chOff x="5024543" y="953136"/>
            <a:chExt cx="1732715" cy="17624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4543" y="953136"/>
              <a:ext cx="1732715" cy="1762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8745" y="4277107"/>
            <a:ext cx="4122013" cy="16874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8745" y="4277107"/>
            <a:ext cx="4122013" cy="1687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2929" y="4277107"/>
            <a:ext cx="4207728" cy="16969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8745" y="4277107"/>
            <a:ext cx="4122013" cy="1687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2929" y="4277107"/>
            <a:ext cx="4207728" cy="16969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113" y="4277107"/>
            <a:ext cx="4122013" cy="1696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8745" y="4277107"/>
            <a:ext cx="4122013" cy="1687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2929" y="4277107"/>
            <a:ext cx="4207728" cy="16969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113" y="4277107"/>
            <a:ext cx="4122013" cy="1696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365714"/>
            <a:ext cx="6171429" cy="5554286"/>
            <a:chOff x="6057143" y="2365714"/>
            <a:chExt cx="6171429" cy="55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365714"/>
              <a:ext cx="6171429" cy="555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1110" y="2827934"/>
            <a:ext cx="4629847" cy="4629847"/>
            <a:chOff x="9271110" y="2827934"/>
            <a:chExt cx="4629847" cy="4629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1110" y="2827934"/>
              <a:ext cx="4629847" cy="4629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4758" y="2945663"/>
            <a:ext cx="4394388" cy="4394388"/>
            <a:chOff x="4384758" y="2945663"/>
            <a:chExt cx="4394388" cy="4394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4758" y="2945663"/>
              <a:ext cx="4394388" cy="4394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14286" y="3048531"/>
            <a:ext cx="9857143" cy="1426747"/>
            <a:chOff x="4214286" y="3048531"/>
            <a:chExt cx="9857143" cy="1426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909" y="2896154"/>
              <a:ext cx="4169632" cy="169692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3949" y="2896154"/>
              <a:ext cx="5047851" cy="167788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5380" y="3672109"/>
              <a:ext cx="684206" cy="57143"/>
              <a:chOff x="8365380" y="3672109"/>
              <a:chExt cx="684206" cy="57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380000">
                <a:off x="8365380" y="3672109"/>
                <a:ext cx="684206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2929" y="5755786"/>
            <a:ext cx="5047841" cy="1696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5601" y="4923060"/>
            <a:ext cx="774512" cy="428571"/>
            <a:chOff x="8755601" y="4923060"/>
            <a:chExt cx="774512" cy="4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755601" y="4923060"/>
              <a:ext cx="774512" cy="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286" y="3048531"/>
            <a:ext cx="9857143" cy="1426747"/>
            <a:chOff x="4214286" y="3048531"/>
            <a:chExt cx="9857143" cy="14267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1909" y="2896154"/>
              <a:ext cx="4169632" cy="16969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3949" y="2896154"/>
              <a:ext cx="5047851" cy="16778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365380" y="3672109"/>
              <a:ext cx="684206" cy="57143"/>
              <a:chOff x="8365380" y="3672109"/>
              <a:chExt cx="684206" cy="5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380000">
                <a:off x="8365380" y="3672109"/>
                <a:ext cx="684206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2929" y="5755786"/>
            <a:ext cx="5047841" cy="1696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5601" y="4923060"/>
            <a:ext cx="774512" cy="428571"/>
            <a:chOff x="8755601" y="4923060"/>
            <a:chExt cx="774512" cy="4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755601" y="4923060"/>
              <a:ext cx="774512" cy="4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2564" y="7660376"/>
            <a:ext cx="4281183" cy="860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4286" y="3048531"/>
            <a:ext cx="9857143" cy="1426747"/>
            <a:chOff x="4214286" y="3048531"/>
            <a:chExt cx="9857143" cy="14267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909" y="2896154"/>
              <a:ext cx="4169632" cy="169692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3949" y="2896154"/>
              <a:ext cx="5047851" cy="16778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365380" y="3672109"/>
              <a:ext cx="684206" cy="57143"/>
              <a:chOff x="8365380" y="3672109"/>
              <a:chExt cx="684206" cy="571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380000">
                <a:off x="8365380" y="3672109"/>
                <a:ext cx="684206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4082143"/>
            <a:ext cx="6171429" cy="2121429"/>
            <a:chOff x="6057143" y="4082143"/>
            <a:chExt cx="6171429" cy="21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4082143"/>
              <a:ext cx="6171429" cy="21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2857" y="761905"/>
            <a:ext cx="1900000" cy="1900000"/>
            <a:chOff x="8192857" y="761905"/>
            <a:chExt cx="1900000" cy="19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857" y="761905"/>
              <a:ext cx="1900000" cy="19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7377" y="5980361"/>
            <a:ext cx="5348906" cy="77946"/>
            <a:chOff x="6507377" y="5980361"/>
            <a:chExt cx="5348906" cy="77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507377" y="5980361"/>
              <a:ext cx="5348906" cy="77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04306" y="821492"/>
            <a:ext cx="4828574" cy="4761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2156" y="1406533"/>
            <a:ext cx="3779368" cy="14663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6011" y="2843982"/>
            <a:ext cx="3958595" cy="520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72501" y="2609927"/>
            <a:ext cx="2140651" cy="132156"/>
            <a:chOff x="8072501" y="2609927"/>
            <a:chExt cx="2140651" cy="1321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2501" y="2609927"/>
              <a:ext cx="2140651" cy="132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809" y="6044421"/>
            <a:ext cx="14678096" cy="1196872"/>
            <a:chOff x="1803809" y="6044421"/>
            <a:chExt cx="14678096" cy="11968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03809" y="6553461"/>
              <a:ext cx="14678096" cy="173723"/>
              <a:chOff x="1803809" y="6553461"/>
              <a:chExt cx="14678096" cy="1737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03809" y="6553461"/>
                <a:ext cx="14678096" cy="1737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27949" y="6246871"/>
              <a:ext cx="600970" cy="196069"/>
              <a:chOff x="3127949" y="6246871"/>
              <a:chExt cx="600970" cy="1960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3127949" y="6246871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33082" y="6246871"/>
              <a:ext cx="600970" cy="196069"/>
              <a:chOff x="6933082" y="6246871"/>
              <a:chExt cx="600970" cy="1960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6933082" y="6246871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38215" y="6246871"/>
              <a:ext cx="600970" cy="196069"/>
              <a:chOff x="10738215" y="6246871"/>
              <a:chExt cx="600970" cy="1960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0738215" y="6246871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43348" y="6246871"/>
              <a:ext cx="600970" cy="196069"/>
              <a:chOff x="14543348" y="6246871"/>
              <a:chExt cx="600970" cy="1960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4543348" y="6246871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35328" y="6842773"/>
              <a:ext cx="600970" cy="196069"/>
              <a:chOff x="5035328" y="6842773"/>
              <a:chExt cx="600970" cy="1960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5035328" y="6842773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856068" y="6842773"/>
              <a:ext cx="600970" cy="196069"/>
              <a:chOff x="8856068" y="6842773"/>
              <a:chExt cx="600970" cy="1960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8856068" y="6842773"/>
                <a:ext cx="600970" cy="1960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76809" y="6842773"/>
              <a:ext cx="600970" cy="196069"/>
              <a:chOff x="12676809" y="6842773"/>
              <a:chExt cx="600970" cy="1960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12676809" y="6842773"/>
                <a:ext cx="600970" cy="1960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090279" y="4750151"/>
            <a:ext cx="687861" cy="687868"/>
            <a:chOff x="3090279" y="4750151"/>
            <a:chExt cx="687861" cy="6878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90279" y="4750151"/>
              <a:ext cx="687861" cy="687868"/>
              <a:chOff x="3090279" y="4750151"/>
              <a:chExt cx="687861" cy="6878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0279" y="4750151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1120" y="4882042"/>
              <a:ext cx="588493" cy="6087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93486" y="4750153"/>
            <a:ext cx="687861" cy="687868"/>
            <a:chOff x="6893486" y="4750153"/>
            <a:chExt cx="687861" cy="68786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893486" y="4750153"/>
              <a:ext cx="687861" cy="687868"/>
              <a:chOff x="6893486" y="4750153"/>
              <a:chExt cx="687861" cy="68786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93486" y="4750153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4329" y="4882034"/>
              <a:ext cx="611749" cy="5113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96694" y="4750153"/>
            <a:ext cx="687861" cy="687868"/>
            <a:chOff x="10696694" y="4750153"/>
            <a:chExt cx="687861" cy="68786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696694" y="4750153"/>
              <a:ext cx="687861" cy="687868"/>
              <a:chOff x="10696694" y="4750153"/>
              <a:chExt cx="687861" cy="68786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96694" y="4750153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7577" y="4882034"/>
              <a:ext cx="611835" cy="5141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99902" y="4750153"/>
            <a:ext cx="687861" cy="687868"/>
            <a:chOff x="14499902" y="4750153"/>
            <a:chExt cx="687861" cy="68786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99902" y="4750153"/>
              <a:ext cx="687861" cy="687868"/>
              <a:chOff x="14499902" y="4750153"/>
              <a:chExt cx="687861" cy="68786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99902" y="4750153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80815" y="4882034"/>
              <a:ext cx="613330" cy="6237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91882" y="7834476"/>
            <a:ext cx="687861" cy="687868"/>
            <a:chOff x="4991882" y="7834476"/>
            <a:chExt cx="687861" cy="68786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991882" y="7834476"/>
              <a:ext cx="687861" cy="687868"/>
              <a:chOff x="4991882" y="7834476"/>
              <a:chExt cx="687861" cy="68786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91882" y="7834476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729" y="7966367"/>
              <a:ext cx="604397" cy="5141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95090" y="7854248"/>
            <a:ext cx="687861" cy="687868"/>
            <a:chOff x="8795090" y="7854248"/>
            <a:chExt cx="687861" cy="68786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795090" y="7854248"/>
              <a:ext cx="687861" cy="687868"/>
              <a:chOff x="8795090" y="7854248"/>
              <a:chExt cx="687861" cy="68786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95090" y="7854248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5929" y="7986139"/>
              <a:ext cx="612730" cy="6237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633363" y="7854248"/>
            <a:ext cx="687861" cy="687868"/>
            <a:chOff x="12633363" y="7854248"/>
            <a:chExt cx="687861" cy="68786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633363" y="7854248"/>
              <a:ext cx="687861" cy="687868"/>
              <a:chOff x="12633363" y="7854248"/>
              <a:chExt cx="687861" cy="68786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33363" y="7854248"/>
                <a:ext cx="687861" cy="687868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14244" y="7986139"/>
              <a:ext cx="618387" cy="514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080598" y="5626562"/>
            <a:ext cx="2695672" cy="644278"/>
            <a:chOff x="2080598" y="5626562"/>
            <a:chExt cx="2695672" cy="64427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0598" y="5626562"/>
              <a:ext cx="2695672" cy="64427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43783" y="5740068"/>
            <a:ext cx="1753098" cy="40641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885731" y="5626562"/>
            <a:ext cx="2695672" cy="644278"/>
            <a:chOff x="5885731" y="5626562"/>
            <a:chExt cx="2695672" cy="64427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5731" y="5626562"/>
              <a:ext cx="2695672" cy="64427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48916" y="5755411"/>
            <a:ext cx="2052717" cy="42526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690864" y="5626562"/>
            <a:ext cx="2695672" cy="644278"/>
            <a:chOff x="9690864" y="5626562"/>
            <a:chExt cx="2695672" cy="64427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90864" y="5626562"/>
              <a:ext cx="2695672" cy="644278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54040" y="5740068"/>
            <a:ext cx="1707222" cy="45714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495997" y="5626562"/>
            <a:ext cx="2695672" cy="644278"/>
            <a:chOff x="13495997" y="5626562"/>
            <a:chExt cx="2695672" cy="64427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5997" y="5626562"/>
              <a:ext cx="2695672" cy="644278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59183" y="5740068"/>
            <a:ext cx="1743888" cy="45714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3987977" y="7014873"/>
            <a:ext cx="2695672" cy="644278"/>
            <a:chOff x="3987977" y="7014873"/>
            <a:chExt cx="2695672" cy="64427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3987977" y="7014873"/>
              <a:ext cx="2695672" cy="64427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51154" y="7128383"/>
            <a:ext cx="2158669" cy="45695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808717" y="7014873"/>
            <a:ext cx="2695672" cy="644278"/>
            <a:chOff x="7808717" y="7014873"/>
            <a:chExt cx="2695672" cy="64427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808717" y="7014873"/>
              <a:ext cx="2695672" cy="64427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71906" y="7128383"/>
            <a:ext cx="1949555" cy="456955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629458" y="7014873"/>
            <a:ext cx="2695672" cy="644278"/>
            <a:chOff x="11629458" y="7014873"/>
            <a:chExt cx="2695672" cy="64427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1629458" y="7014873"/>
              <a:ext cx="2695672" cy="644278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92706" y="7113040"/>
            <a:ext cx="1949555" cy="472298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190508" y="8178411"/>
            <a:ext cx="586460" cy="211953"/>
            <a:chOff x="3190508" y="8178411"/>
            <a:chExt cx="586460" cy="211953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0508" y="8178411"/>
              <a:ext cx="586460" cy="21195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508746" y="8178411"/>
            <a:ext cx="586460" cy="211953"/>
            <a:chOff x="14508746" y="8178411"/>
            <a:chExt cx="586460" cy="211953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08746" y="8178411"/>
              <a:ext cx="586460" cy="21195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700585" y="5021249"/>
            <a:ext cx="586460" cy="211953"/>
            <a:chOff x="1700585" y="5021249"/>
            <a:chExt cx="586460" cy="211953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00585" y="5021249"/>
              <a:ext cx="586460" cy="21195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998669" y="5021249"/>
            <a:ext cx="586460" cy="211953"/>
            <a:chOff x="15998669" y="5021249"/>
            <a:chExt cx="586460" cy="21195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98669" y="5021249"/>
              <a:ext cx="586460" cy="21195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072501" y="1433582"/>
            <a:ext cx="76190" cy="76190"/>
            <a:chOff x="8072501" y="1433582"/>
            <a:chExt cx="76190" cy="76190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2501" y="1433582"/>
              <a:ext cx="76190" cy="761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105554" y="1509773"/>
            <a:ext cx="76190" cy="76190"/>
            <a:chOff x="10105554" y="1509773"/>
            <a:chExt cx="76190" cy="76190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05554" y="1509773"/>
              <a:ext cx="7619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2857" y="761905"/>
            <a:ext cx="1900000" cy="1900000"/>
            <a:chOff x="8192857" y="761905"/>
            <a:chExt cx="1900000" cy="19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857" y="761905"/>
              <a:ext cx="1900000" cy="19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7377" y="5980361"/>
            <a:ext cx="5348906" cy="77946"/>
            <a:chOff x="6507377" y="5980361"/>
            <a:chExt cx="5348906" cy="77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507377" y="5980361"/>
              <a:ext cx="5348906" cy="77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5950" y="4936974"/>
            <a:ext cx="3050249" cy="4082326"/>
            <a:chOff x="3045950" y="4936974"/>
            <a:chExt cx="3050249" cy="40823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950" y="4936974"/>
              <a:ext cx="3050249" cy="4082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5950" y="3557143"/>
            <a:ext cx="3050249" cy="1137381"/>
            <a:chOff x="3045950" y="3557143"/>
            <a:chExt cx="3050249" cy="1137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5950" y="3557143"/>
              <a:ext cx="3050249" cy="11373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781" y="2340478"/>
            <a:ext cx="4959916" cy="8684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2857" y="761905"/>
            <a:ext cx="1900000" cy="1900000"/>
            <a:chOff x="8192857" y="761905"/>
            <a:chExt cx="1900000" cy="19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857" y="761905"/>
              <a:ext cx="1900000" cy="19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7377" y="5980361"/>
            <a:ext cx="5348906" cy="77946"/>
            <a:chOff x="6507377" y="5980361"/>
            <a:chExt cx="5348906" cy="77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507377" y="5980361"/>
              <a:ext cx="5348906" cy="77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5950" y="4936974"/>
            <a:ext cx="3050249" cy="4082326"/>
            <a:chOff x="3045950" y="4936974"/>
            <a:chExt cx="3050249" cy="40823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950" y="4936974"/>
              <a:ext cx="3050249" cy="4082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5950" y="3557143"/>
            <a:ext cx="3050249" cy="1137381"/>
            <a:chOff x="3045950" y="3557143"/>
            <a:chExt cx="3050249" cy="1137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5950" y="3557143"/>
              <a:ext cx="3050249" cy="1137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7619" y="3557143"/>
            <a:ext cx="6171429" cy="3529870"/>
            <a:chOff x="10397619" y="3557143"/>
            <a:chExt cx="6171429" cy="3529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619" y="3557143"/>
              <a:ext cx="6171429" cy="3529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7619" y="4923841"/>
            <a:ext cx="6171429" cy="4001256"/>
            <a:chOff x="10397619" y="4923841"/>
            <a:chExt cx="6171429" cy="40012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7619" y="4923841"/>
              <a:ext cx="6171429" cy="400125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0781" y="2340478"/>
            <a:ext cx="4959916" cy="8684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3040" y="2340478"/>
            <a:ext cx="4019859" cy="8684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2062" y="3427381"/>
            <a:ext cx="1900000" cy="1900000"/>
            <a:chOff x="4802062" y="3427381"/>
            <a:chExt cx="1900000" cy="19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062" y="3427381"/>
              <a:ext cx="1900000" cy="19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8373" y="3547619"/>
            <a:ext cx="1659524" cy="1659524"/>
            <a:chOff x="11548373" y="3547619"/>
            <a:chExt cx="1659524" cy="165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8373" y="3547619"/>
              <a:ext cx="1659524" cy="165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1242" y="6077383"/>
            <a:ext cx="5873945" cy="9342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1797" y="6077383"/>
            <a:ext cx="6141983" cy="8303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4066667"/>
            <a:ext cx="16800000" cy="2152381"/>
            <a:chOff x="742857" y="4066667"/>
            <a:chExt cx="16800000" cy="2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4066667"/>
              <a:ext cx="16800000" cy="21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342" y="4796787"/>
            <a:ext cx="16229182" cy="7998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819" y="3411545"/>
            <a:ext cx="3032059" cy="71279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4066667"/>
            <a:ext cx="16800000" cy="2152381"/>
            <a:chOff x="742857" y="4066667"/>
            <a:chExt cx="16800000" cy="2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4066667"/>
              <a:ext cx="16800000" cy="21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342" y="4820491"/>
            <a:ext cx="16227906" cy="7318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819" y="3411545"/>
            <a:ext cx="3032059" cy="7127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2558" y="880447"/>
            <a:ext cx="7865685" cy="8524820"/>
            <a:chOff x="2002558" y="880447"/>
            <a:chExt cx="7865685" cy="8524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2002558" y="880447"/>
              <a:ext cx="7865685" cy="852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0952" y="1190476"/>
            <a:ext cx="6633438" cy="7904762"/>
            <a:chOff x="9180952" y="1190476"/>
            <a:chExt cx="6633438" cy="79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">
              <a:off x="9180952" y="1190476"/>
              <a:ext cx="6633438" cy="7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1986" y="5154287"/>
            <a:ext cx="8302695" cy="509318"/>
            <a:chOff x="4781986" y="5154287"/>
            <a:chExt cx="8302695" cy="509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4781986" y="5154287"/>
              <a:ext cx="8302695" cy="50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45637" y="5037417"/>
            <a:ext cx="8429478" cy="509318"/>
            <a:chOff x="5245637" y="5037417"/>
            <a:chExt cx="8429478" cy="5093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200000">
              <a:off x="5245637" y="5037417"/>
              <a:ext cx="8429478" cy="509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909" y="4277107"/>
            <a:ext cx="4169632" cy="16969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3949" y="4277107"/>
            <a:ext cx="5047851" cy="1677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65380" y="5053061"/>
            <a:ext cx="684206" cy="57143"/>
            <a:chOff x="8365380" y="5053061"/>
            <a:chExt cx="684206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380000">
              <a:off x="8365380" y="5053061"/>
              <a:ext cx="684206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2824" y="2057143"/>
            <a:ext cx="5980066" cy="6171429"/>
            <a:chOff x="6152824" y="2057143"/>
            <a:chExt cx="5980066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2824" y="2057143"/>
              <a:ext cx="598006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6691" y="1687138"/>
            <a:ext cx="2084799" cy="733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048" y="2289030"/>
            <a:ext cx="10463168" cy="2338909"/>
            <a:chOff x="1019048" y="2289030"/>
            <a:chExt cx="10463168" cy="2338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048" y="2289030"/>
              <a:ext cx="10463168" cy="23389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0372" y="2475010"/>
            <a:ext cx="8936036" cy="20046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3978" y="6180952"/>
            <a:ext cx="14739355" cy="2187019"/>
            <a:chOff x="2593978" y="6180952"/>
            <a:chExt cx="14739355" cy="2187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978" y="6180952"/>
              <a:ext cx="14739355" cy="2187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8763" y="6343515"/>
            <a:ext cx="14127195" cy="18792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691" y="1687138"/>
            <a:ext cx="2084799" cy="733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48" y="2289030"/>
            <a:ext cx="10463168" cy="2338909"/>
            <a:chOff x="1019048" y="2289030"/>
            <a:chExt cx="10463168" cy="23389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048" y="2289030"/>
              <a:ext cx="10463168" cy="23389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372" y="2475010"/>
            <a:ext cx="8936036" cy="20046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5881" y="5582376"/>
            <a:ext cx="4508590" cy="7330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3978" y="6180952"/>
            <a:ext cx="14739355" cy="2187019"/>
            <a:chOff x="2593978" y="6180952"/>
            <a:chExt cx="14739355" cy="2187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978" y="6180952"/>
              <a:ext cx="14739355" cy="2187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8763" y="6343515"/>
            <a:ext cx="14127195" cy="18792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691" y="1687138"/>
            <a:ext cx="2084799" cy="733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48" y="2289030"/>
            <a:ext cx="10463168" cy="2338909"/>
            <a:chOff x="1019048" y="2289030"/>
            <a:chExt cx="10463168" cy="23389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048" y="2289030"/>
              <a:ext cx="10463168" cy="23389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372" y="2475010"/>
            <a:ext cx="8936036" cy="20046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5881" y="5582376"/>
            <a:ext cx="4508590" cy="733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31040" y="2107533"/>
            <a:ext cx="10623633" cy="6070648"/>
            <a:chOff x="3831040" y="2107533"/>
            <a:chExt cx="10623633" cy="6070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1040" y="2107533"/>
              <a:ext cx="10623633" cy="6070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19901" y="2570314"/>
            <a:ext cx="2631487" cy="2947814"/>
            <a:chOff x="9019901" y="2570314"/>
            <a:chExt cx="2631487" cy="2947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9901" y="2570314"/>
              <a:ext cx="2631487" cy="2947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99147" y="2570314"/>
            <a:ext cx="2930321" cy="2930321"/>
            <a:chOff x="6399147" y="2570314"/>
            <a:chExt cx="2930321" cy="29303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9147" y="2570314"/>
              <a:ext cx="2930321" cy="2930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0946" y="9128600"/>
            <a:ext cx="3021647" cy="699971"/>
            <a:chOff x="2290946" y="9128600"/>
            <a:chExt cx="3021647" cy="699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79625" y="9329026"/>
              <a:ext cx="2832968" cy="499545"/>
              <a:chOff x="2479625" y="9329026"/>
              <a:chExt cx="2832968" cy="499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2479625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0591" y="9383368"/>
              <a:ext cx="1369958" cy="3789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290946" y="9128600"/>
              <a:ext cx="699964" cy="699971"/>
              <a:chOff x="2290946" y="9128600"/>
              <a:chExt cx="699964" cy="6999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290946" y="9128600"/>
                <a:ext cx="699964" cy="699971"/>
                <a:chOff x="2290946" y="9128600"/>
                <a:chExt cx="699964" cy="6999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290946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71881" y="9263242"/>
                <a:ext cx="596576" cy="61105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412133" y="9286878"/>
            <a:ext cx="521955" cy="521961"/>
            <a:chOff x="6412133" y="9286878"/>
            <a:chExt cx="521955" cy="521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412133" y="9286878"/>
              <a:ext cx="521955" cy="521961"/>
              <a:chOff x="6412133" y="9286878"/>
              <a:chExt cx="521955" cy="521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1213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559" y="9389923"/>
              <a:ext cx="444673" cy="425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4269" y="9286878"/>
            <a:ext cx="521955" cy="521961"/>
            <a:chOff x="8224269" y="9286878"/>
            <a:chExt cx="521955" cy="5219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24269" y="9286878"/>
              <a:ext cx="521955" cy="521961"/>
              <a:chOff x="8224269" y="9286878"/>
              <a:chExt cx="521955" cy="5219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24269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2726" y="9389920"/>
              <a:ext cx="452701" cy="4257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36405" y="9286878"/>
            <a:ext cx="521955" cy="521961"/>
            <a:chOff x="10036405" y="9286878"/>
            <a:chExt cx="521955" cy="5219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036405" y="9286878"/>
              <a:ext cx="521955" cy="521961"/>
              <a:chOff x="10036405" y="9286878"/>
              <a:chExt cx="521955" cy="521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36405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4793" y="9389920"/>
              <a:ext cx="446901" cy="425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48541" y="9286878"/>
            <a:ext cx="521955" cy="521961"/>
            <a:chOff x="11848541" y="9286878"/>
            <a:chExt cx="521955" cy="521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48541" y="9286878"/>
              <a:ext cx="521955" cy="521961"/>
              <a:chOff x="11848541" y="9286878"/>
              <a:chExt cx="521955" cy="5219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8541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7000" y="9389924"/>
              <a:ext cx="442244" cy="359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60677" y="9286878"/>
            <a:ext cx="521955" cy="521961"/>
            <a:chOff x="13660677" y="9286878"/>
            <a:chExt cx="521955" cy="5219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660677" y="9286878"/>
              <a:ext cx="521955" cy="521961"/>
              <a:chOff x="13660677" y="9286878"/>
              <a:chExt cx="521955" cy="5219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0677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49145" y="9389924"/>
              <a:ext cx="444997" cy="3594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478394" y="742857"/>
            <a:ext cx="5328927" cy="7640039"/>
            <a:chOff x="6478394" y="742857"/>
            <a:chExt cx="5328927" cy="764003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8394" y="742857"/>
              <a:ext cx="5328927" cy="7640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7143" y="2057143"/>
            <a:ext cx="8449186" cy="4799138"/>
            <a:chOff x="4857143" y="2057143"/>
            <a:chExt cx="8449186" cy="479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143" y="2057143"/>
              <a:ext cx="8449186" cy="4799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4117" y="2571429"/>
            <a:ext cx="1952165" cy="1952165"/>
            <a:chOff x="10434117" y="2571429"/>
            <a:chExt cx="1952165" cy="195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4117" y="2571429"/>
              <a:ext cx="1952165" cy="1952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7014" y="2879633"/>
            <a:ext cx="2286371" cy="1183376"/>
            <a:chOff x="10267014" y="2879633"/>
            <a:chExt cx="2286371" cy="11833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7014" y="2879633"/>
              <a:ext cx="2286371" cy="1183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7143" y="2057143"/>
            <a:ext cx="8449186" cy="4799138"/>
            <a:chOff x="4857143" y="2057143"/>
            <a:chExt cx="8449186" cy="479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143" y="2057143"/>
              <a:ext cx="8449186" cy="4799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4117" y="2571429"/>
            <a:ext cx="1952165" cy="1952165"/>
            <a:chOff x="10434117" y="2571429"/>
            <a:chExt cx="1952165" cy="195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4117" y="2571429"/>
              <a:ext cx="1952165" cy="1952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661" y="7552388"/>
            <a:ext cx="4097874" cy="1347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7014" y="2879633"/>
            <a:ext cx="2286371" cy="1183376"/>
            <a:chOff x="10267014" y="2879633"/>
            <a:chExt cx="2286371" cy="11833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7014" y="2879633"/>
              <a:ext cx="2286371" cy="1183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7143" y="2057143"/>
            <a:ext cx="8449186" cy="4799138"/>
            <a:chOff x="4857143" y="2057143"/>
            <a:chExt cx="8449186" cy="479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143" y="2057143"/>
              <a:ext cx="8449186" cy="4799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4117" y="2571429"/>
            <a:ext cx="1952165" cy="1952165"/>
            <a:chOff x="10434117" y="2571429"/>
            <a:chExt cx="1952165" cy="195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4117" y="2571429"/>
              <a:ext cx="1952165" cy="1952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661" y="7552388"/>
            <a:ext cx="4097874" cy="1347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5239" y="7552388"/>
            <a:ext cx="4490179" cy="12612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7014" y="2879633"/>
            <a:ext cx="2286371" cy="1183376"/>
            <a:chOff x="10267014" y="2879633"/>
            <a:chExt cx="2286371" cy="11833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7014" y="2879633"/>
              <a:ext cx="2286371" cy="1183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7143" y="2057143"/>
            <a:ext cx="8449186" cy="4799138"/>
            <a:chOff x="4857143" y="2057143"/>
            <a:chExt cx="8449186" cy="479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143" y="2057143"/>
              <a:ext cx="8449186" cy="4799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4117" y="2571429"/>
            <a:ext cx="1952165" cy="1952165"/>
            <a:chOff x="10434117" y="2571429"/>
            <a:chExt cx="1952165" cy="195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4117" y="2571429"/>
              <a:ext cx="1952165" cy="1952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661" y="7552388"/>
            <a:ext cx="4097874" cy="1347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5239" y="7552388"/>
            <a:ext cx="4490179" cy="12612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8479" y="7828574"/>
            <a:ext cx="3695741" cy="12040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7014" y="2879633"/>
            <a:ext cx="2286371" cy="1183376"/>
            <a:chOff x="10267014" y="2879633"/>
            <a:chExt cx="2286371" cy="1183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7014" y="2879633"/>
              <a:ext cx="2286371" cy="1183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7143" y="2057143"/>
            <a:ext cx="8449186" cy="4799138"/>
            <a:chOff x="4857143" y="2057143"/>
            <a:chExt cx="8449186" cy="479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143" y="2057143"/>
              <a:ext cx="8449186" cy="4799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4117" y="2571429"/>
            <a:ext cx="1952165" cy="1952165"/>
            <a:chOff x="10434117" y="2571429"/>
            <a:chExt cx="1952165" cy="195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4117" y="2571429"/>
              <a:ext cx="1952165" cy="1952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0034" y="1878314"/>
            <a:ext cx="2889012" cy="3186013"/>
            <a:chOff x="3640034" y="1878314"/>
            <a:chExt cx="2889012" cy="31860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0034" y="1878314"/>
              <a:ext cx="2889012" cy="3186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0474" y="1426040"/>
            <a:ext cx="2947193" cy="3192792"/>
            <a:chOff x="6300474" y="1426040"/>
            <a:chExt cx="2947193" cy="3192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474" y="1426040"/>
              <a:ext cx="2947193" cy="31927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9661" y="7552388"/>
            <a:ext cx="4097874" cy="13470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5239" y="7552388"/>
            <a:ext cx="4490179" cy="12612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88479" y="7828574"/>
            <a:ext cx="3695741" cy="12040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46335" y="7993857"/>
            <a:ext cx="2260864" cy="469429"/>
            <a:chOff x="2946335" y="7993857"/>
            <a:chExt cx="2260864" cy="469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2946335" y="7993857"/>
              <a:ext cx="2260864" cy="469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03437" y="7923087"/>
            <a:ext cx="2331046" cy="469429"/>
            <a:chOff x="3003437" y="7923087"/>
            <a:chExt cx="2331046" cy="469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000">
              <a:off x="3003437" y="7923087"/>
              <a:ext cx="2331046" cy="469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76761" y="7906238"/>
            <a:ext cx="2260864" cy="469429"/>
            <a:chOff x="7876761" y="7906238"/>
            <a:chExt cx="2260864" cy="469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7876761" y="7906238"/>
              <a:ext cx="2260864" cy="469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33862" y="7835468"/>
            <a:ext cx="2331046" cy="469429"/>
            <a:chOff x="7933862" y="7835468"/>
            <a:chExt cx="2331046" cy="469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000">
              <a:off x="7933862" y="7835468"/>
              <a:ext cx="2331046" cy="469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5292" y="8270044"/>
            <a:ext cx="2260864" cy="469429"/>
            <a:chOff x="13025292" y="8270044"/>
            <a:chExt cx="2260864" cy="469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13025292" y="8270044"/>
              <a:ext cx="2260864" cy="469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82394" y="8199274"/>
            <a:ext cx="2331046" cy="469429"/>
            <a:chOff x="13082394" y="8199274"/>
            <a:chExt cx="2331046" cy="469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000">
              <a:off x="13082394" y="8199274"/>
              <a:ext cx="2331046" cy="469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67014" y="2879633"/>
            <a:ext cx="2286371" cy="1183376"/>
            <a:chOff x="10267014" y="2879633"/>
            <a:chExt cx="2286371" cy="11833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7014" y="2879633"/>
              <a:ext cx="2286371" cy="1183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291" y="3717910"/>
            <a:ext cx="10379102" cy="27951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0537" y="765576"/>
            <a:ext cx="10886909" cy="7463125"/>
            <a:chOff x="6700537" y="765576"/>
            <a:chExt cx="10886909" cy="74631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0537" y="765576"/>
              <a:ext cx="10886909" cy="7463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5567" y="4203472"/>
            <a:ext cx="3368463" cy="81467"/>
            <a:chOff x="1735567" y="4203472"/>
            <a:chExt cx="3368463" cy="81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7100000">
              <a:off x="1735567" y="4203472"/>
              <a:ext cx="3368463" cy="81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40083" y="5526179"/>
            <a:ext cx="2239940" cy="81467"/>
            <a:chOff x="12840083" y="5526179"/>
            <a:chExt cx="2239940" cy="81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940000">
              <a:off x="12840083" y="5526179"/>
              <a:ext cx="2239940" cy="814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6593" y="3533549"/>
            <a:ext cx="3953206" cy="81467"/>
            <a:chOff x="4376593" y="3533549"/>
            <a:chExt cx="3953206" cy="81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420000">
              <a:off x="4376593" y="3533549"/>
              <a:ext cx="3953206" cy="81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24627" y="3574085"/>
            <a:ext cx="2239940" cy="81467"/>
            <a:chOff x="8024627" y="3574085"/>
            <a:chExt cx="2239940" cy="81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520000">
              <a:off x="8024627" y="3574085"/>
              <a:ext cx="2239940" cy="81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90488" y="3299758"/>
            <a:ext cx="2239940" cy="81467"/>
            <a:chOff x="10990488" y="3299758"/>
            <a:chExt cx="2239940" cy="814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040000">
              <a:off x="10990488" y="3299758"/>
              <a:ext cx="2239940" cy="81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6732" y="6658456"/>
            <a:ext cx="4364386" cy="81467"/>
            <a:chOff x="3086732" y="6658456"/>
            <a:chExt cx="4364386" cy="814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0000">
              <a:off x="3086732" y="6658456"/>
              <a:ext cx="4364386" cy="81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29619" y="5929321"/>
            <a:ext cx="2239940" cy="81467"/>
            <a:chOff x="7829619" y="5929321"/>
            <a:chExt cx="2239940" cy="8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580000">
              <a:off x="7829619" y="5929321"/>
              <a:ext cx="2239940" cy="8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20743" y="3941376"/>
            <a:ext cx="1696867" cy="3424713"/>
            <a:chOff x="2720743" y="3941376"/>
            <a:chExt cx="1696867" cy="34247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0743" y="3941376"/>
              <a:ext cx="1696867" cy="3424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19798" y="1329785"/>
            <a:ext cx="1410851" cy="1669345"/>
            <a:chOff x="3419798" y="1329785"/>
            <a:chExt cx="1410851" cy="16693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798" y="1329785"/>
              <a:ext cx="1410851" cy="16693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86771" y="1360705"/>
            <a:ext cx="1344111" cy="1620934"/>
            <a:chOff x="2586771" y="1360705"/>
            <a:chExt cx="1344111" cy="1620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6771" y="1360705"/>
              <a:ext cx="1344111" cy="16209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17851" y="1596580"/>
            <a:ext cx="1351274" cy="1386750"/>
            <a:chOff x="7617851" y="1596580"/>
            <a:chExt cx="1351274" cy="13867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17851" y="1596580"/>
              <a:ext cx="1351274" cy="1386750"/>
              <a:chOff x="7617851" y="1596580"/>
              <a:chExt cx="1351274" cy="13867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17851" y="1596580"/>
                <a:ext cx="1351274" cy="13867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661628" y="1665425"/>
              <a:ext cx="1271561" cy="1271561"/>
              <a:chOff x="7661628" y="1665425"/>
              <a:chExt cx="1271561" cy="12715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1628" y="1665425"/>
                <a:ext cx="1271561" cy="127156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888408" y="3878063"/>
            <a:ext cx="5069118" cy="1445030"/>
            <a:chOff x="7888408" y="3878063"/>
            <a:chExt cx="5069118" cy="1445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88408" y="3878063"/>
              <a:ext cx="5069118" cy="14450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18273" y="4114158"/>
            <a:ext cx="1828246" cy="958896"/>
            <a:chOff x="8218273" y="4114158"/>
            <a:chExt cx="1828246" cy="95889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8273" y="4114158"/>
              <a:ext cx="1828246" cy="9588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99612" y="3708654"/>
            <a:ext cx="437323" cy="309023"/>
            <a:chOff x="7999612" y="3708654"/>
            <a:chExt cx="437323" cy="3090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9612" y="3708654"/>
              <a:ext cx="437323" cy="3090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76055" y="1596580"/>
            <a:ext cx="1687955" cy="1338990"/>
            <a:chOff x="11476055" y="1596580"/>
            <a:chExt cx="1687955" cy="133899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76055" y="1596580"/>
              <a:ext cx="1687955" cy="1338990"/>
              <a:chOff x="11476055" y="1596580"/>
              <a:chExt cx="1687955" cy="133899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476055" y="1596580"/>
                <a:ext cx="1687955" cy="133899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693340" y="1723609"/>
              <a:ext cx="1252906" cy="1048583"/>
              <a:chOff x="11693340" y="1723609"/>
              <a:chExt cx="1252906" cy="10485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93340" y="1723609"/>
                <a:ext cx="1252906" cy="1048583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466320" y="1345585"/>
            <a:ext cx="1674201" cy="1814679"/>
            <a:chOff x="15466320" y="1345585"/>
            <a:chExt cx="1674201" cy="181467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611965" y="1596580"/>
              <a:ext cx="1528555" cy="1563684"/>
              <a:chOff x="15611965" y="1596580"/>
              <a:chExt cx="1528555" cy="156368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611965" y="1596580"/>
                <a:ext cx="1528555" cy="156368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466320" y="1345585"/>
              <a:ext cx="573499" cy="405249"/>
              <a:chOff x="15466320" y="1345585"/>
              <a:chExt cx="573499" cy="405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466320" y="1345585"/>
                <a:ext cx="573499" cy="40524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764073" y="1782874"/>
              <a:ext cx="1203498" cy="1203498"/>
              <a:chOff x="15764073" y="1782874"/>
              <a:chExt cx="1203498" cy="120349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64073" y="1782874"/>
                <a:ext cx="1203498" cy="1203498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1709828" y="4160042"/>
            <a:ext cx="745509" cy="745509"/>
            <a:chOff x="11709828" y="4160042"/>
            <a:chExt cx="745509" cy="74550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828" y="4160042"/>
              <a:ext cx="745509" cy="74550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6591" y="4867591"/>
            <a:ext cx="782546" cy="48617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88712" y="2241223"/>
            <a:ext cx="1961137" cy="66441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56434" y="2284965"/>
            <a:ext cx="1199089" cy="61679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98268" y="5216854"/>
            <a:ext cx="1467144" cy="1472532"/>
            <a:chOff x="698268" y="5216854"/>
            <a:chExt cx="1467144" cy="147253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8268" y="5216854"/>
              <a:ext cx="1467144" cy="147253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840817" y="4980233"/>
            <a:ext cx="1456719" cy="1456719"/>
            <a:chOff x="2840817" y="4980233"/>
            <a:chExt cx="1456719" cy="145671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0817" y="4980233"/>
              <a:ext cx="1456719" cy="14567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078305" y="6658456"/>
            <a:ext cx="2239940" cy="81467"/>
            <a:chOff x="9078305" y="6658456"/>
            <a:chExt cx="2239940" cy="814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20000">
              <a:off x="9078305" y="6658456"/>
              <a:ext cx="2239940" cy="8146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875034" y="6275531"/>
            <a:ext cx="2239940" cy="81467"/>
            <a:chOff x="12875034" y="6275531"/>
            <a:chExt cx="2239940" cy="8146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140000">
              <a:off x="12875034" y="6275531"/>
              <a:ext cx="2239940" cy="8146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176796" y="6263744"/>
            <a:ext cx="2723440" cy="1276690"/>
            <a:chOff x="7176796" y="6263744"/>
            <a:chExt cx="2723440" cy="1276690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7176796" y="6263744"/>
              <a:ext cx="2723440" cy="1276690"/>
              <a:chOff x="7176796" y="6263744"/>
              <a:chExt cx="2723440" cy="127669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176796" y="6263744"/>
                <a:ext cx="2723440" cy="1276690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413597" y="6446960"/>
              <a:ext cx="2338480" cy="910258"/>
              <a:chOff x="7413597" y="6446960"/>
              <a:chExt cx="2338480" cy="91025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413597" y="6446960"/>
                <a:ext cx="2338480" cy="910258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0575324" y="5805672"/>
            <a:ext cx="2449329" cy="1148193"/>
            <a:chOff x="10575324" y="5805672"/>
            <a:chExt cx="2449329" cy="114819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75324" y="5805672"/>
              <a:ext cx="2449329" cy="114819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885866" y="5881591"/>
            <a:ext cx="1828246" cy="958896"/>
            <a:chOff x="10885866" y="5881591"/>
            <a:chExt cx="1828246" cy="95889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85866" y="5881591"/>
              <a:ext cx="1828246" cy="95889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259794" y="5073054"/>
            <a:ext cx="2780656" cy="2133333"/>
            <a:chOff x="14259794" y="5073054"/>
            <a:chExt cx="2780656" cy="2133333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4792830" y="5073054"/>
              <a:ext cx="2246642" cy="2124235"/>
              <a:chOff x="14792830" y="5073054"/>
              <a:chExt cx="2246642" cy="2124235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792830" y="5073054"/>
                <a:ext cx="2246642" cy="212423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259794" y="5664330"/>
              <a:ext cx="2556683" cy="1323283"/>
              <a:chOff x="14259794" y="5664330"/>
              <a:chExt cx="2556683" cy="1323283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4259794" y="5664330"/>
                <a:ext cx="2556683" cy="1323283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10547449" y="5727079"/>
            <a:ext cx="437323" cy="309023"/>
            <a:chOff x="10547449" y="5727079"/>
            <a:chExt cx="437323" cy="30902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47449" y="5727079"/>
              <a:ext cx="437323" cy="30902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0103382" y="6281465"/>
            <a:ext cx="1372673" cy="1372673"/>
            <a:chOff x="10103382" y="6281465"/>
            <a:chExt cx="1372673" cy="137267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03382" y="6281465"/>
              <a:ext cx="1372673" cy="1372673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213942" y="8739188"/>
            <a:ext cx="3958450" cy="8684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2200" y="3178896"/>
            <a:ext cx="2278657" cy="81467"/>
            <a:chOff x="4902200" y="3178896"/>
            <a:chExt cx="2278657" cy="814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300000">
              <a:off x="4902200" y="3178896"/>
              <a:ext cx="2278657" cy="81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0488" y="3299758"/>
            <a:ext cx="2239940" cy="81467"/>
            <a:chOff x="10990488" y="3299758"/>
            <a:chExt cx="2239940" cy="81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800000">
              <a:off x="10990488" y="3299758"/>
              <a:ext cx="2239940" cy="81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7530" y="3307205"/>
            <a:ext cx="5395402" cy="78002"/>
            <a:chOff x="5227530" y="3307205"/>
            <a:chExt cx="5395402" cy="780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5227530" y="3307205"/>
              <a:ext cx="5395402" cy="78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8015" y="3299758"/>
            <a:ext cx="3104685" cy="81467"/>
            <a:chOff x="6488015" y="3299758"/>
            <a:chExt cx="3104685" cy="81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400000">
              <a:off x="6488015" y="3299758"/>
              <a:ext cx="3104685" cy="81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329" y="3180628"/>
            <a:ext cx="5395402" cy="78002"/>
            <a:chOff x="7619329" y="3180628"/>
            <a:chExt cx="5395402" cy="780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60000">
              <a:off x="7619329" y="3180628"/>
              <a:ext cx="5395402" cy="78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9691" y="3379878"/>
            <a:ext cx="3104685" cy="81467"/>
            <a:chOff x="8559691" y="3379878"/>
            <a:chExt cx="3104685" cy="814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580000">
              <a:off x="8559691" y="3379878"/>
              <a:ext cx="3104685" cy="81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0439" y="6438154"/>
            <a:ext cx="2827278" cy="81467"/>
            <a:chOff x="1590439" y="6438154"/>
            <a:chExt cx="2827278" cy="814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540000">
              <a:off x="1590439" y="6438154"/>
              <a:ext cx="2827278" cy="81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31096" y="6242022"/>
            <a:ext cx="2278657" cy="81467"/>
            <a:chOff x="3131096" y="6242022"/>
            <a:chExt cx="2278657" cy="8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020000">
              <a:off x="3131096" y="6242022"/>
              <a:ext cx="2278657" cy="8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35007" y="6140472"/>
            <a:ext cx="2278657" cy="81467"/>
            <a:chOff x="4735007" y="6140472"/>
            <a:chExt cx="2278657" cy="81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760000">
              <a:off x="4735007" y="6140472"/>
              <a:ext cx="2278657" cy="81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12477" y="6482786"/>
            <a:ext cx="2278657" cy="81467"/>
            <a:chOff x="7712477" y="6482786"/>
            <a:chExt cx="2278657" cy="814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320000">
              <a:off x="7712477" y="6482786"/>
              <a:ext cx="2278657" cy="814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33164" y="6689947"/>
            <a:ext cx="2278657" cy="81467"/>
            <a:chOff x="9533164" y="6689947"/>
            <a:chExt cx="2278657" cy="814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280000">
              <a:off x="9533164" y="6689947"/>
              <a:ext cx="2278657" cy="814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47706" y="6166043"/>
            <a:ext cx="2278657" cy="81467"/>
            <a:chOff x="12547706" y="6166043"/>
            <a:chExt cx="2278657" cy="814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320000">
              <a:off x="12547706" y="6166043"/>
              <a:ext cx="2278657" cy="814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30036" y="6109177"/>
            <a:ext cx="2278657" cy="81467"/>
            <a:chOff x="14430036" y="6109177"/>
            <a:chExt cx="2278657" cy="814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400000">
              <a:off x="14430036" y="6109177"/>
              <a:ext cx="2278657" cy="814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05370" y="1025397"/>
            <a:ext cx="1351274" cy="1386750"/>
            <a:chOff x="6505370" y="1025397"/>
            <a:chExt cx="1351274" cy="138675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505370" y="1025397"/>
              <a:ext cx="1351274" cy="1386750"/>
              <a:chOff x="6505370" y="1025397"/>
              <a:chExt cx="1351274" cy="138675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05370" y="1025397"/>
                <a:ext cx="1351274" cy="13867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549148" y="1094242"/>
              <a:ext cx="1271561" cy="1271561"/>
              <a:chOff x="6549148" y="1094242"/>
              <a:chExt cx="1271561" cy="12715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49148" y="1094242"/>
                <a:ext cx="1271561" cy="127156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084517" y="3934486"/>
            <a:ext cx="2572426" cy="1445030"/>
            <a:chOff x="3084517" y="3934486"/>
            <a:chExt cx="2572426" cy="144503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084517" y="3934486"/>
              <a:ext cx="2572426" cy="1445030"/>
              <a:chOff x="3084517" y="3934486"/>
              <a:chExt cx="2572426" cy="144503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4517" y="3934486"/>
                <a:ext cx="2572426" cy="14450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414383" y="4170581"/>
              <a:ext cx="1828246" cy="958896"/>
              <a:chOff x="3414383" y="4170581"/>
              <a:chExt cx="1828246" cy="95889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14383" y="4170581"/>
                <a:ext cx="1828246" cy="958896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112034" y="1245976"/>
            <a:ext cx="1687955" cy="1338990"/>
            <a:chOff x="10112034" y="1245976"/>
            <a:chExt cx="1687955" cy="133899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112034" y="1245976"/>
              <a:ext cx="1687955" cy="1338990"/>
              <a:chOff x="10112034" y="1245976"/>
              <a:chExt cx="1687955" cy="133899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12034" y="1245976"/>
                <a:ext cx="1687955" cy="133899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329318" y="1373005"/>
              <a:ext cx="1252906" cy="1048583"/>
              <a:chOff x="10329318" y="1373005"/>
              <a:chExt cx="1252906" cy="104858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29318" y="1373005"/>
                <a:ext cx="1252906" cy="104858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2649498" y="3934486"/>
            <a:ext cx="2572426" cy="1445030"/>
            <a:chOff x="12649498" y="3934486"/>
            <a:chExt cx="2572426" cy="144503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649498" y="3934486"/>
              <a:ext cx="2572426" cy="1445030"/>
              <a:chOff x="12649498" y="3934486"/>
              <a:chExt cx="2572426" cy="144503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49498" y="3934486"/>
                <a:ext cx="2572426" cy="144503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979363" y="4170581"/>
              <a:ext cx="1828246" cy="958896"/>
              <a:chOff x="12979363" y="4170581"/>
              <a:chExt cx="1828246" cy="95889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79363" y="4170581"/>
                <a:ext cx="1828246" cy="958896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7856644" y="4420342"/>
            <a:ext cx="2572426" cy="1445030"/>
            <a:chOff x="7856644" y="4420342"/>
            <a:chExt cx="2572426" cy="14450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856644" y="4420342"/>
              <a:ext cx="2572426" cy="1445030"/>
              <a:chOff x="7856644" y="4420342"/>
              <a:chExt cx="2572426" cy="144503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56644" y="4420342"/>
                <a:ext cx="2572426" cy="14450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186509" y="4656437"/>
              <a:ext cx="1828246" cy="958896"/>
              <a:chOff x="8186509" y="4656437"/>
              <a:chExt cx="1828246" cy="95889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86509" y="4656437"/>
                <a:ext cx="1828246" cy="958896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911937" y="7480166"/>
            <a:ext cx="658295" cy="1328609"/>
            <a:chOff x="1911937" y="7480166"/>
            <a:chExt cx="658295" cy="132860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1937" y="7480166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065969" y="7156357"/>
            <a:ext cx="658295" cy="1328609"/>
            <a:chOff x="4065969" y="7156357"/>
            <a:chExt cx="658295" cy="132860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5969" y="7156357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522657" y="7480166"/>
            <a:ext cx="658295" cy="1328609"/>
            <a:chOff x="8522657" y="7480166"/>
            <a:chExt cx="658295" cy="1328609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22657" y="7480166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277416" y="7156357"/>
            <a:ext cx="658295" cy="1328609"/>
            <a:chOff x="13277416" y="7156357"/>
            <a:chExt cx="658295" cy="132860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77416" y="7156357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060019" y="7023023"/>
            <a:ext cx="658295" cy="1328609"/>
            <a:chOff x="16060019" y="7023023"/>
            <a:chExt cx="658295" cy="132860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0019" y="7023023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193909" y="7023023"/>
            <a:ext cx="658295" cy="1328609"/>
            <a:chOff x="6193909" y="7023023"/>
            <a:chExt cx="658295" cy="132860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3909" y="7023023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043791" y="7384928"/>
            <a:ext cx="658295" cy="1328609"/>
            <a:chOff x="11043791" y="7384928"/>
            <a:chExt cx="658295" cy="132860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3791" y="7384928"/>
              <a:ext cx="658295" cy="132860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4929404" y="4655942"/>
            <a:ext cx="8426907" cy="838095"/>
            <a:chOff x="4929404" y="4655942"/>
            <a:chExt cx="8426907" cy="83809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929404" y="4655942"/>
              <a:ext cx="8426907" cy="838095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0655" y="3676957"/>
            <a:ext cx="1868899" cy="1636556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16718" y="3554584"/>
            <a:ext cx="1868899" cy="16365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993" y="4495241"/>
            <a:ext cx="6713036" cy="12612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993" y="4495241"/>
            <a:ext cx="6713036" cy="12612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4259" y="4495245"/>
            <a:ext cx="2758246" cy="1261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15404" y="9128600"/>
            <a:ext cx="3021647" cy="699971"/>
            <a:chOff x="4015404" y="9128600"/>
            <a:chExt cx="3021647" cy="699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04083" y="9329026"/>
              <a:ext cx="2832968" cy="499545"/>
              <a:chOff x="4204083" y="9329026"/>
              <a:chExt cx="2832968" cy="499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4204083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048" y="9369087"/>
              <a:ext cx="1778178" cy="43980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015404" y="9128600"/>
              <a:ext cx="699964" cy="699971"/>
              <a:chOff x="4015404" y="9128600"/>
              <a:chExt cx="699964" cy="6999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015404" y="9128600"/>
                <a:ext cx="699964" cy="699971"/>
                <a:chOff x="4015404" y="9128600"/>
                <a:chExt cx="699964" cy="6999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015404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96335" y="9263239"/>
                <a:ext cx="620509" cy="5159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0325" y="9389925"/>
              <a:ext cx="429939" cy="425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4269" y="9286878"/>
            <a:ext cx="521955" cy="521961"/>
            <a:chOff x="8224269" y="9286878"/>
            <a:chExt cx="521955" cy="5219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24269" y="9286878"/>
              <a:ext cx="521955" cy="521961"/>
              <a:chOff x="8224269" y="9286878"/>
              <a:chExt cx="521955" cy="5219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24269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2726" y="9389920"/>
              <a:ext cx="452701" cy="4257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36405" y="9286878"/>
            <a:ext cx="521955" cy="521961"/>
            <a:chOff x="10036405" y="9286878"/>
            <a:chExt cx="521955" cy="5219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036405" y="9286878"/>
              <a:ext cx="521955" cy="521961"/>
              <a:chOff x="10036405" y="9286878"/>
              <a:chExt cx="521955" cy="521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36405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4793" y="9389920"/>
              <a:ext cx="446901" cy="425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48541" y="9286878"/>
            <a:ext cx="521955" cy="521961"/>
            <a:chOff x="11848541" y="9286878"/>
            <a:chExt cx="521955" cy="521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48541" y="9286878"/>
              <a:ext cx="521955" cy="521961"/>
              <a:chOff x="11848541" y="9286878"/>
              <a:chExt cx="521955" cy="5219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8541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7000" y="9389924"/>
              <a:ext cx="445492" cy="3657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60677" y="9286878"/>
            <a:ext cx="521955" cy="521961"/>
            <a:chOff x="13660677" y="9286878"/>
            <a:chExt cx="521955" cy="5219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660677" y="9286878"/>
              <a:ext cx="521955" cy="521961"/>
              <a:chOff x="13660677" y="9286878"/>
              <a:chExt cx="521955" cy="5219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0677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49145" y="9389924"/>
              <a:ext cx="453006" cy="3561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51856" y="2876449"/>
            <a:ext cx="11615235" cy="2980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95238" y="1972945"/>
            <a:ext cx="9695238" cy="6938673"/>
            <a:chOff x="4295238" y="1972945"/>
            <a:chExt cx="9695238" cy="6938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238" y="1972945"/>
              <a:ext cx="9695238" cy="69386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3723" y="2107723"/>
            <a:ext cx="5102335" cy="66062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4200" y="1317820"/>
            <a:ext cx="2103725" cy="731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73216" y="815972"/>
            <a:ext cx="1939283" cy="658835"/>
            <a:chOff x="8173216" y="815972"/>
            <a:chExt cx="1939283" cy="658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3216" y="815972"/>
              <a:ext cx="1939283" cy="658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0145" y="1713097"/>
            <a:ext cx="10481764" cy="929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4455" y="2521112"/>
            <a:ext cx="6228267" cy="1202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07548" y="4286039"/>
            <a:ext cx="1577016" cy="1577016"/>
            <a:chOff x="7607548" y="4286039"/>
            <a:chExt cx="1577016" cy="15770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7548" y="4286039"/>
              <a:ext cx="1577016" cy="1577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33586" y="4293710"/>
            <a:ext cx="3706291" cy="1556479"/>
            <a:chOff x="12133586" y="4293710"/>
            <a:chExt cx="3706291" cy="15564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3586" y="4293710"/>
              <a:ext cx="1036767" cy="1036767"/>
              <a:chOff x="12133586" y="4293710"/>
              <a:chExt cx="1036767" cy="10367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33586" y="4293710"/>
                <a:ext cx="1036767" cy="10367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027556" y="4812093"/>
              <a:ext cx="1036767" cy="1036767"/>
              <a:chOff x="13027556" y="4812093"/>
              <a:chExt cx="1036767" cy="10367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27556" y="4812093"/>
                <a:ext cx="1036767" cy="10367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19711" y="4293710"/>
              <a:ext cx="1036767" cy="1036767"/>
              <a:chOff x="13919711" y="4293710"/>
              <a:chExt cx="1036767" cy="10367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19711" y="4293710"/>
                <a:ext cx="1036767" cy="10367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01782" y="4812093"/>
              <a:ext cx="1036767" cy="1036767"/>
              <a:chOff x="14801782" y="4812093"/>
              <a:chExt cx="1036767" cy="10367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01782" y="4812093"/>
                <a:ext cx="1036767" cy="1036767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036" y="6490925"/>
            <a:ext cx="4166126" cy="8081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2315" y="7428777"/>
            <a:ext cx="3035917" cy="7082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4952" y="8371057"/>
            <a:ext cx="3417583" cy="7037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4402" y="6535321"/>
            <a:ext cx="3639602" cy="7120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4402" y="7473172"/>
            <a:ext cx="3135212" cy="71205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4400" y="8415456"/>
            <a:ext cx="3784269" cy="777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7705" y="6490925"/>
            <a:ext cx="3620412" cy="70536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07705" y="7428777"/>
            <a:ext cx="3123698" cy="7053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07714" y="8371056"/>
            <a:ext cx="3603630" cy="79061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4904" y="6495356"/>
            <a:ext cx="894230" cy="7861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4904" y="7428777"/>
            <a:ext cx="894230" cy="7861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24904" y="8366628"/>
            <a:ext cx="894230" cy="7861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6667" y="9128600"/>
            <a:ext cx="3021647" cy="699971"/>
            <a:chOff x="9466667" y="9128600"/>
            <a:chExt cx="3021647" cy="699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55346" y="9329026"/>
              <a:ext cx="2832968" cy="499545"/>
              <a:chOff x="9655346" y="9329026"/>
              <a:chExt cx="2832968" cy="499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9655346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668" y="9369087"/>
              <a:ext cx="1440682" cy="43981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466667" y="9128600"/>
              <a:ext cx="699964" cy="699971"/>
              <a:chOff x="9466667" y="9128600"/>
              <a:chExt cx="699964" cy="6999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466667" y="9128600"/>
                <a:ext cx="699964" cy="699971"/>
                <a:chOff x="9466667" y="9128600"/>
                <a:chExt cx="699964" cy="6999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66667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47592" y="9263239"/>
                <a:ext cx="627443" cy="5255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0325" y="9389925"/>
              <a:ext cx="429939" cy="4257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15404" y="9286878"/>
            <a:ext cx="521955" cy="521961"/>
            <a:chOff x="4015404" y="9286878"/>
            <a:chExt cx="521955" cy="5219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15404" y="9286878"/>
              <a:ext cx="521955" cy="521961"/>
              <a:chOff x="4015404" y="9286878"/>
              <a:chExt cx="521955" cy="5219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1540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3861" y="9389920"/>
              <a:ext cx="452701" cy="425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0292" y="9286878"/>
            <a:ext cx="521955" cy="521961"/>
            <a:chOff x="5810292" y="9286878"/>
            <a:chExt cx="521955" cy="5219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10292" y="9286878"/>
              <a:ext cx="521955" cy="521961"/>
              <a:chOff x="5810292" y="9286878"/>
              <a:chExt cx="521955" cy="521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10292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8677" y="9389925"/>
              <a:ext cx="452701" cy="425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2034" y="9286878"/>
            <a:ext cx="521955" cy="521961"/>
            <a:chOff x="7632034" y="9286878"/>
            <a:chExt cx="521955" cy="521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632034" y="9286878"/>
              <a:ext cx="521955" cy="521961"/>
              <a:chOff x="7632034" y="9286878"/>
              <a:chExt cx="521955" cy="5219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3203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496" y="9389925"/>
              <a:ext cx="454378" cy="3583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60677" y="9286878"/>
            <a:ext cx="521955" cy="521961"/>
            <a:chOff x="13660677" y="9286878"/>
            <a:chExt cx="521955" cy="5219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660677" y="9286878"/>
              <a:ext cx="521955" cy="521961"/>
              <a:chOff x="13660677" y="9286878"/>
              <a:chExt cx="521955" cy="5219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0677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49145" y="9389924"/>
              <a:ext cx="444997" cy="3594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90285" y="3060129"/>
            <a:ext cx="11604216" cy="27774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8465" y="3195240"/>
            <a:ext cx="1868776" cy="2047624"/>
            <a:chOff x="8208465" y="3195240"/>
            <a:chExt cx="1868776" cy="2047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465" y="3195240"/>
              <a:ext cx="1868776" cy="2047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989" y="5909533"/>
            <a:ext cx="5995027" cy="1270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993" y="4495241"/>
            <a:ext cx="6829446" cy="1261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5929" y="6139119"/>
            <a:ext cx="1293978" cy="1959934"/>
            <a:chOff x="7085929" y="6139119"/>
            <a:chExt cx="1293978" cy="19599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5929" y="6139119"/>
              <a:ext cx="1293978" cy="19599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7400" y="6855276"/>
            <a:ext cx="2939869" cy="80370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704" y="1659295"/>
            <a:ext cx="5379278" cy="8037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704" y="1659295"/>
            <a:ext cx="5379278" cy="8037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769" y="5224217"/>
            <a:ext cx="6586669" cy="9399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704" y="1659295"/>
            <a:ext cx="5379278" cy="8037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0476" y="1659295"/>
            <a:ext cx="5247269" cy="8037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769" y="5224217"/>
            <a:ext cx="6586669" cy="9399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704" y="1659295"/>
            <a:ext cx="5379278" cy="8037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0476" y="1659295"/>
            <a:ext cx="5247269" cy="80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31011" y="2737061"/>
            <a:ext cx="3085714" cy="6171429"/>
            <a:chOff x="13831011" y="2737061"/>
            <a:chExt cx="3085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1011" y="2737061"/>
              <a:ext cx="3085714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769" y="5224217"/>
            <a:ext cx="6586669" cy="939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2564" y="7778674"/>
            <a:ext cx="5618078" cy="8684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777179"/>
            <a:ext cx="6171429" cy="4050000"/>
            <a:chOff x="6057143" y="2777179"/>
            <a:chExt cx="6171429" cy="405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777179"/>
              <a:ext cx="6171429" cy="40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488" y="1787887"/>
            <a:ext cx="4854072" cy="3640554"/>
            <a:chOff x="1461488" y="1787887"/>
            <a:chExt cx="4854072" cy="3640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1461488" y="1787887"/>
              <a:ext cx="4854072" cy="3640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184" y="5222495"/>
            <a:ext cx="4279156" cy="3209367"/>
            <a:chOff x="1044184" y="5222495"/>
            <a:chExt cx="4279156" cy="3209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20000">
              <a:off x="1044184" y="5222495"/>
              <a:ext cx="4279156" cy="3209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9976" y="1613604"/>
            <a:ext cx="5413792" cy="3815971"/>
            <a:chOff x="11519976" y="1613604"/>
            <a:chExt cx="5413792" cy="3815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20000">
              <a:off x="11519976" y="1613604"/>
              <a:ext cx="5413792" cy="3815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7255" y="5526335"/>
            <a:ext cx="4257305" cy="3192979"/>
            <a:chOff x="12777255" y="5526335"/>
            <a:chExt cx="4257305" cy="31929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">
              <a:off x="12777255" y="5526335"/>
              <a:ext cx="4257305" cy="3192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5764" y="5620160"/>
            <a:ext cx="5348906" cy="77946"/>
            <a:chOff x="6465764" y="5620160"/>
            <a:chExt cx="5348906" cy="7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465764" y="5620160"/>
              <a:ext cx="5348906" cy="77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704" y="1659295"/>
            <a:ext cx="5379278" cy="8037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0476" y="1659295"/>
            <a:ext cx="5247269" cy="80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31011" y="2737061"/>
            <a:ext cx="3085714" cy="6171429"/>
            <a:chOff x="13831011" y="2737061"/>
            <a:chExt cx="3085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1011" y="2737061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2737061"/>
            <a:ext cx="3085714" cy="6171429"/>
            <a:chOff x="9714286" y="2737061"/>
            <a:chExt cx="308571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2737061"/>
              <a:ext cx="3085714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769" y="5224217"/>
            <a:ext cx="6586669" cy="9399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06458" y="5824609"/>
            <a:ext cx="618095" cy="278571"/>
            <a:chOff x="13006458" y="5824609"/>
            <a:chExt cx="618095" cy="27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6458" y="5824609"/>
              <a:ext cx="618095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14041" y="1802322"/>
            <a:ext cx="5057633" cy="6681071"/>
            <a:chOff x="6614041" y="1802322"/>
            <a:chExt cx="5057633" cy="6681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041" y="1802322"/>
              <a:ext cx="5057633" cy="6681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329" y="-58603"/>
            <a:ext cx="14509249" cy="10292498"/>
            <a:chOff x="1187329" y="-58603"/>
            <a:chExt cx="14509249" cy="10292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329" y="-58603"/>
              <a:ext cx="14509249" cy="10292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7385" y="9128600"/>
            <a:ext cx="3021647" cy="716222"/>
            <a:chOff x="11157385" y="9128600"/>
            <a:chExt cx="3021647" cy="71622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46065" y="9329026"/>
              <a:ext cx="2832968" cy="499545"/>
              <a:chOff x="11346065" y="9329026"/>
              <a:chExt cx="2832968" cy="4995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1346065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1429" y="9383372"/>
              <a:ext cx="1666339" cy="42554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157385" y="9128600"/>
              <a:ext cx="699964" cy="716222"/>
              <a:chOff x="11157385" y="9128600"/>
              <a:chExt cx="699964" cy="71622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157385" y="9128600"/>
                <a:ext cx="699964" cy="699971"/>
                <a:chOff x="11157385" y="9128600"/>
                <a:chExt cx="699964" cy="69997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157385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38287" y="9263239"/>
                <a:ext cx="624566" cy="51601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0325" y="9389925"/>
              <a:ext cx="429939" cy="4257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15404" y="9286878"/>
            <a:ext cx="521955" cy="521961"/>
            <a:chOff x="4015404" y="9286878"/>
            <a:chExt cx="521955" cy="5219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015404" y="9286878"/>
              <a:ext cx="521955" cy="521961"/>
              <a:chOff x="4015404" y="9286878"/>
              <a:chExt cx="521955" cy="5219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540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3861" y="9389920"/>
              <a:ext cx="452701" cy="4257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10292" y="9286878"/>
            <a:ext cx="521955" cy="521961"/>
            <a:chOff x="5810292" y="9286878"/>
            <a:chExt cx="521955" cy="5219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810292" y="9286878"/>
              <a:ext cx="521955" cy="521961"/>
              <a:chOff x="5810292" y="9286878"/>
              <a:chExt cx="521955" cy="5219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10292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98677" y="9389925"/>
              <a:ext cx="452701" cy="4257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32034" y="9286878"/>
            <a:ext cx="521955" cy="521961"/>
            <a:chOff x="7632034" y="9286878"/>
            <a:chExt cx="521955" cy="52196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632034" y="9286878"/>
              <a:ext cx="521955" cy="521961"/>
              <a:chOff x="7632034" y="9286878"/>
              <a:chExt cx="521955" cy="5219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3203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496" y="9389925"/>
              <a:ext cx="454378" cy="3583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76330" y="9286878"/>
            <a:ext cx="521955" cy="521961"/>
            <a:chOff x="9476330" y="9286878"/>
            <a:chExt cx="521955" cy="5219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476330" y="9286878"/>
              <a:ext cx="521955" cy="521961"/>
              <a:chOff x="9476330" y="9286878"/>
              <a:chExt cx="521955" cy="5219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76330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4801" y="9389925"/>
              <a:ext cx="442244" cy="3594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9632" y="1027298"/>
            <a:ext cx="4533102" cy="153852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754869" y="2412508"/>
            <a:ext cx="4692750" cy="121459"/>
            <a:chOff x="6754869" y="2412508"/>
            <a:chExt cx="4692750" cy="12145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4869" y="2412508"/>
              <a:ext cx="4692750" cy="12145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321931" y="1768694"/>
            <a:ext cx="844927" cy="305365"/>
            <a:chOff x="5321931" y="1768694"/>
            <a:chExt cx="844927" cy="30536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1931" y="1768694"/>
              <a:ext cx="844927" cy="30536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18857" y="1768694"/>
            <a:ext cx="844927" cy="305365"/>
            <a:chOff x="12118857" y="1768694"/>
            <a:chExt cx="844927" cy="30536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18857" y="1768694"/>
              <a:ext cx="844927" cy="30536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1646" y="3427513"/>
            <a:ext cx="1268434" cy="60248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86534" y="3931450"/>
            <a:ext cx="1268443" cy="56647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31311" y="3211540"/>
            <a:ext cx="1268443" cy="56647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73597" y="3193542"/>
            <a:ext cx="1235605" cy="50552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77715" y="3931449"/>
            <a:ext cx="1268443" cy="56647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57602" y="3337524"/>
            <a:ext cx="1268443" cy="5664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9632" y="1198127"/>
            <a:ext cx="4797283" cy="13579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450" y="5420954"/>
            <a:ext cx="1268443" cy="6024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502" y="5456949"/>
            <a:ext cx="1268434" cy="5664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937" y="5456949"/>
            <a:ext cx="1268434" cy="5664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989" y="5456949"/>
            <a:ext cx="1235605" cy="505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7963" y="5456949"/>
            <a:ext cx="1268443" cy="5664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6476" y="5456949"/>
            <a:ext cx="1268443" cy="566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20000">
            <a:off x="1201001" y="6259770"/>
            <a:ext cx="1998367" cy="4404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20000">
            <a:off x="3919516" y="6259770"/>
            <a:ext cx="1998367" cy="440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20000">
            <a:off x="6638030" y="6259770"/>
            <a:ext cx="1998367" cy="4404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20000">
            <a:off x="9356544" y="6259770"/>
            <a:ext cx="1998367" cy="440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20000">
            <a:off x="12075077" y="6259770"/>
            <a:ext cx="1998367" cy="4404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20000">
            <a:off x="14793593" y="6260220"/>
            <a:ext cx="1990948" cy="4404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907" y="7242449"/>
            <a:ext cx="1862090" cy="6663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906" y="7966259"/>
            <a:ext cx="1997966" cy="6663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00533" y="7223401"/>
            <a:ext cx="4087823" cy="7139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2438" y="7966259"/>
            <a:ext cx="3422604" cy="6377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0420" y="7242449"/>
            <a:ext cx="3422861" cy="6350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0420" y="7966259"/>
            <a:ext cx="3391785" cy="6350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46478" y="7242449"/>
            <a:ext cx="1693147" cy="7238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46478" y="7966259"/>
            <a:ext cx="1857737" cy="723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1655" y="7910668"/>
            <a:ext cx="930023" cy="42857"/>
            <a:chOff x="3241655" y="7910668"/>
            <a:chExt cx="930023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3241655" y="7910668"/>
              <a:ext cx="930023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9274" y="7910668"/>
            <a:ext cx="930023" cy="42857"/>
            <a:chOff x="8699274" y="7910668"/>
            <a:chExt cx="930023" cy="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699274" y="7910668"/>
              <a:ext cx="930023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6968" y="7910668"/>
            <a:ext cx="930023" cy="42857"/>
            <a:chOff x="14196968" y="7910668"/>
            <a:chExt cx="930023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196968" y="7910668"/>
              <a:ext cx="930023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8368" y="3310846"/>
            <a:ext cx="1308131" cy="1688942"/>
            <a:chOff x="1658368" y="3310846"/>
            <a:chExt cx="1308131" cy="16889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58368" y="3310846"/>
              <a:ext cx="1308131" cy="16889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5164" y="3310846"/>
            <a:ext cx="1302120" cy="1688942"/>
            <a:chOff x="4445164" y="3310846"/>
            <a:chExt cx="1302120" cy="16889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5164" y="3310846"/>
              <a:ext cx="1302120" cy="16889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3143" y="3167776"/>
            <a:ext cx="1406629" cy="1975081"/>
            <a:chOff x="7023143" y="3167776"/>
            <a:chExt cx="1406629" cy="19750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3143" y="3167776"/>
              <a:ext cx="1406629" cy="1975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04920" y="3266766"/>
            <a:ext cx="1394387" cy="1777102"/>
            <a:chOff x="9804920" y="3266766"/>
            <a:chExt cx="1394387" cy="17771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04920" y="3266766"/>
              <a:ext cx="1394387" cy="17771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86417" y="3295803"/>
            <a:ext cx="1258896" cy="1719026"/>
            <a:chOff x="12486417" y="3295803"/>
            <a:chExt cx="1258896" cy="17190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86417" y="3295803"/>
              <a:ext cx="1258896" cy="17190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85279" y="3294282"/>
            <a:ext cx="1273785" cy="1722069"/>
            <a:chOff x="15285279" y="3294282"/>
            <a:chExt cx="1273785" cy="172206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85279" y="3294282"/>
              <a:ext cx="1273785" cy="1722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6853" y="9128600"/>
            <a:ext cx="3021647" cy="699971"/>
            <a:chOff x="12986853" y="9128600"/>
            <a:chExt cx="3021647" cy="699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75533" y="9329026"/>
              <a:ext cx="2832968" cy="499545"/>
              <a:chOff x="13175533" y="9329026"/>
              <a:chExt cx="2832968" cy="499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3175533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0858" y="9369087"/>
              <a:ext cx="1474825" cy="43981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986853" y="9128600"/>
              <a:ext cx="699964" cy="699971"/>
              <a:chOff x="12986853" y="9128600"/>
              <a:chExt cx="699964" cy="6999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986853" y="9128600"/>
                <a:ext cx="699964" cy="699971"/>
                <a:chOff x="12986853" y="9128600"/>
                <a:chExt cx="699964" cy="6999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986853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67811" y="9263239"/>
                <a:ext cx="621443" cy="6110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0325" y="9389925"/>
              <a:ext cx="429939" cy="4257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15404" y="9286878"/>
            <a:ext cx="521955" cy="521961"/>
            <a:chOff x="4015404" y="9286878"/>
            <a:chExt cx="521955" cy="5219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15404" y="9286878"/>
              <a:ext cx="521955" cy="521961"/>
              <a:chOff x="4015404" y="9286878"/>
              <a:chExt cx="521955" cy="5219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1540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3861" y="9389920"/>
              <a:ext cx="452701" cy="425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0292" y="9286878"/>
            <a:ext cx="521955" cy="521961"/>
            <a:chOff x="5810292" y="9286878"/>
            <a:chExt cx="521955" cy="5219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10292" y="9286878"/>
              <a:ext cx="521955" cy="521961"/>
              <a:chOff x="5810292" y="9286878"/>
              <a:chExt cx="521955" cy="521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10292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8677" y="9389925"/>
              <a:ext cx="452701" cy="425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2034" y="9286878"/>
            <a:ext cx="521955" cy="521961"/>
            <a:chOff x="7632034" y="9286878"/>
            <a:chExt cx="521955" cy="521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632034" y="9286878"/>
              <a:ext cx="521955" cy="521961"/>
              <a:chOff x="7632034" y="9286878"/>
              <a:chExt cx="521955" cy="5219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3203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496" y="9389925"/>
              <a:ext cx="446901" cy="4257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76330" y="9286878"/>
            <a:ext cx="521955" cy="521961"/>
            <a:chOff x="9476330" y="9286878"/>
            <a:chExt cx="521955" cy="5219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476330" y="9286878"/>
              <a:ext cx="521955" cy="521961"/>
              <a:chOff x="9476330" y="9286878"/>
              <a:chExt cx="521955" cy="5219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76330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4801" y="9389925"/>
              <a:ext cx="445492" cy="3657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57385" y="9286878"/>
            <a:ext cx="521955" cy="521961"/>
            <a:chOff x="11157385" y="9286878"/>
            <a:chExt cx="521955" cy="52196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157385" y="9286878"/>
              <a:ext cx="521955" cy="521961"/>
              <a:chOff x="11157385" y="9286878"/>
              <a:chExt cx="521955" cy="521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57385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5810" y="9389925"/>
              <a:ext cx="453006" cy="3561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253591" y="6005669"/>
            <a:ext cx="11778532" cy="933333"/>
            <a:chOff x="3253591" y="6005669"/>
            <a:chExt cx="11778532" cy="93333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253591" y="6005669"/>
              <a:ext cx="2558967" cy="931881"/>
              <a:chOff x="3253591" y="6005669"/>
              <a:chExt cx="2558967" cy="93188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53591" y="6005669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557748" y="6005669"/>
              <a:ext cx="2558967" cy="931881"/>
              <a:chOff x="5557748" y="6005669"/>
              <a:chExt cx="2558967" cy="93188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57748" y="6005669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861905" y="6005669"/>
              <a:ext cx="2558967" cy="931881"/>
              <a:chOff x="7861905" y="6005669"/>
              <a:chExt cx="2558967" cy="93188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61905" y="6005669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166062" y="6005669"/>
              <a:ext cx="2558967" cy="931881"/>
              <a:chOff x="10166062" y="6005669"/>
              <a:chExt cx="2558967" cy="9318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166062" y="6005669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470218" y="6005669"/>
              <a:ext cx="2558967" cy="931881"/>
              <a:chOff x="12470218" y="6005669"/>
              <a:chExt cx="2558967" cy="93188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70218" y="6005669"/>
                <a:ext cx="2558967" cy="931881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4641807" y="5142857"/>
            <a:ext cx="1208632" cy="436812"/>
            <a:chOff x="4641807" y="5142857"/>
            <a:chExt cx="1208632" cy="43681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1807" y="5142857"/>
              <a:ext cx="1208632" cy="43681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373015" y="4706045"/>
            <a:ext cx="1208632" cy="436812"/>
            <a:chOff x="12373015" y="4706045"/>
            <a:chExt cx="1208632" cy="43681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73015" y="4706045"/>
              <a:ext cx="1208632" cy="43681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887903" y="2826803"/>
            <a:ext cx="4507515" cy="4632109"/>
            <a:chOff x="6887903" y="2826803"/>
            <a:chExt cx="4507515" cy="463210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7903" y="2826803"/>
              <a:ext cx="4507515" cy="4632109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71381" y="4845682"/>
            <a:ext cx="3704329" cy="152948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7464138" y="6792296"/>
            <a:ext cx="3354991" cy="117102"/>
            <a:chOff x="7464138" y="6792296"/>
            <a:chExt cx="3354991" cy="11710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64138" y="6792296"/>
              <a:ext cx="3354991" cy="117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252920" y="5873624"/>
            <a:ext cx="499193" cy="728409"/>
            <a:chOff x="10252920" y="5873624"/>
            <a:chExt cx="499193" cy="72840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840000">
              <a:off x="10252920" y="5873624"/>
              <a:ext cx="499193" cy="72840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140328" y="4473933"/>
            <a:ext cx="63621" cy="63621"/>
            <a:chOff x="8140328" y="4473933"/>
            <a:chExt cx="63621" cy="6362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0328" y="4473933"/>
              <a:ext cx="63621" cy="6362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223886" y="4537555"/>
            <a:ext cx="63621" cy="63621"/>
            <a:chOff x="10223886" y="4537555"/>
            <a:chExt cx="63621" cy="6362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23886" y="4537555"/>
              <a:ext cx="63621" cy="6362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83924" y="3802239"/>
            <a:ext cx="4828574" cy="47613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D7C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6448" y="5456501"/>
            <a:ext cx="11778532" cy="933333"/>
            <a:chOff x="3196448" y="5456501"/>
            <a:chExt cx="11778532" cy="93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96448" y="5456501"/>
              <a:ext cx="2558967" cy="931881"/>
              <a:chOff x="3196448" y="5456501"/>
              <a:chExt cx="2558967" cy="9318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96448" y="5456501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00605" y="5456501"/>
              <a:ext cx="2558967" cy="931881"/>
              <a:chOff x="5500605" y="5456501"/>
              <a:chExt cx="2558967" cy="9318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00605" y="5456501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804762" y="5456501"/>
              <a:ext cx="2558967" cy="931881"/>
              <a:chOff x="7804762" y="5456501"/>
              <a:chExt cx="2558967" cy="93188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04762" y="5456501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08919" y="5456501"/>
              <a:ext cx="2558967" cy="931881"/>
              <a:chOff x="10108919" y="5456501"/>
              <a:chExt cx="2558967" cy="9318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08919" y="5456501"/>
                <a:ext cx="2558967" cy="9318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13076" y="5456501"/>
              <a:ext cx="2558967" cy="931881"/>
              <a:chOff x="12413076" y="5456501"/>
              <a:chExt cx="2558967" cy="9318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413076" y="5456501"/>
                <a:ext cx="2558967" cy="93188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66868" y="5019689"/>
            <a:ext cx="1208632" cy="436812"/>
            <a:chOff x="4566868" y="5019689"/>
            <a:chExt cx="1208632" cy="4368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6868" y="5019689"/>
              <a:ext cx="1208632" cy="4368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98076" y="4582877"/>
            <a:ext cx="1208632" cy="436812"/>
            <a:chOff x="12298076" y="4582877"/>
            <a:chExt cx="1208632" cy="4368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98076" y="4582877"/>
              <a:ext cx="1208632" cy="4368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20875" y="4414386"/>
            <a:ext cx="63621" cy="63621"/>
            <a:chOff x="7920875" y="4414386"/>
            <a:chExt cx="63621" cy="636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0875" y="4414386"/>
              <a:ext cx="63621" cy="636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90561" y="2545382"/>
            <a:ext cx="4507515" cy="4632109"/>
            <a:chOff x="7790561" y="2545382"/>
            <a:chExt cx="4507515" cy="46321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0561" y="2545382"/>
              <a:ext cx="4507515" cy="46321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4039" y="4287833"/>
            <a:ext cx="4272196" cy="26252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366796" y="6510875"/>
            <a:ext cx="3354991" cy="117102"/>
            <a:chOff x="8366796" y="6510875"/>
            <a:chExt cx="3354991" cy="117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6796" y="6510875"/>
              <a:ext cx="3354991" cy="1171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55578" y="5592203"/>
            <a:ext cx="499193" cy="728409"/>
            <a:chOff x="11155578" y="5592203"/>
            <a:chExt cx="499193" cy="7284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40000">
              <a:off x="11155578" y="5592203"/>
              <a:ext cx="499193" cy="7284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26544" y="4256134"/>
            <a:ext cx="63621" cy="63621"/>
            <a:chOff x="11126544" y="4256134"/>
            <a:chExt cx="63621" cy="636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6544" y="4256134"/>
              <a:ext cx="63621" cy="636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40079" y="4220326"/>
            <a:ext cx="2185358" cy="2834565"/>
            <a:chOff x="5940079" y="4220326"/>
            <a:chExt cx="2185358" cy="28345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20000">
              <a:off x="5940079" y="4220326"/>
              <a:ext cx="2185358" cy="283456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385" y="3531162"/>
            <a:ext cx="4828574" cy="47613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30751" y="4192512"/>
            <a:ext cx="63621" cy="63621"/>
            <a:chOff x="9030751" y="4192512"/>
            <a:chExt cx="63621" cy="636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0751" y="4192512"/>
              <a:ext cx="63621" cy="63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7200" y="7138922"/>
            <a:ext cx="1569878" cy="2204303"/>
            <a:chOff x="917200" y="7138922"/>
            <a:chExt cx="1569878" cy="22043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200" y="7138922"/>
              <a:ext cx="1569878" cy="22043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7042" y="2239245"/>
            <a:ext cx="3634955" cy="3634955"/>
            <a:chOff x="7277042" y="2239245"/>
            <a:chExt cx="3634955" cy="3634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042" y="2239245"/>
              <a:ext cx="3634955" cy="363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2993" y="2978687"/>
            <a:ext cx="740687" cy="1650748"/>
            <a:chOff x="6292993" y="2978687"/>
            <a:chExt cx="740687" cy="1650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0">
              <a:off x="6292993" y="2978687"/>
              <a:ext cx="740687" cy="1650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61656" y="3001727"/>
            <a:ext cx="740687" cy="1650748"/>
            <a:chOff x="10961656" y="3001727"/>
            <a:chExt cx="740687" cy="1650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0">
              <a:off x="10961656" y="3001727"/>
              <a:ext cx="740687" cy="1650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4086" y="5921513"/>
            <a:ext cx="1232153" cy="1122491"/>
            <a:chOff x="13054086" y="5921513"/>
            <a:chExt cx="1232153" cy="1122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4086" y="5921513"/>
              <a:ext cx="1232153" cy="1122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40085" y="6297212"/>
            <a:ext cx="887796" cy="887796"/>
            <a:chOff x="14840085" y="6297212"/>
            <a:chExt cx="887796" cy="8877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0085" y="6297212"/>
              <a:ext cx="887796" cy="887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43981" y="6021277"/>
            <a:ext cx="887796" cy="887796"/>
            <a:chOff x="15643981" y="6021277"/>
            <a:chExt cx="887796" cy="8877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15643981" y="6021277"/>
              <a:ext cx="887796" cy="8877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87078" y="7349999"/>
            <a:ext cx="1651826" cy="2132691"/>
            <a:chOff x="2487078" y="7349999"/>
            <a:chExt cx="1651826" cy="2132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7078" y="7349999"/>
              <a:ext cx="1651826" cy="21326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75934" y="7138922"/>
            <a:ext cx="1614158" cy="2204138"/>
            <a:chOff x="4375934" y="7138922"/>
            <a:chExt cx="1614158" cy="22041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5934" y="7138922"/>
              <a:ext cx="1614158" cy="22041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47023" y="7089770"/>
            <a:ext cx="1569878" cy="2204303"/>
            <a:chOff x="12447023" y="7089770"/>
            <a:chExt cx="1569878" cy="22043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7023" y="7089770"/>
              <a:ext cx="1569878" cy="22043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16900" y="7300846"/>
            <a:ext cx="1651826" cy="2132691"/>
            <a:chOff x="14016900" y="7300846"/>
            <a:chExt cx="1651826" cy="21326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6900" y="7300846"/>
              <a:ext cx="1651826" cy="21326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05756" y="7089770"/>
            <a:ext cx="1614158" cy="2204138"/>
            <a:chOff x="15905756" y="7089770"/>
            <a:chExt cx="1614158" cy="22041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5756" y="7089770"/>
              <a:ext cx="1614158" cy="22041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39426" y="6055675"/>
            <a:ext cx="738044" cy="738044"/>
            <a:chOff x="1639426" y="6055675"/>
            <a:chExt cx="738044" cy="7380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20000">
              <a:off x="1639426" y="6055675"/>
              <a:ext cx="738044" cy="7380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17727" y="6241327"/>
            <a:ext cx="746651" cy="746651"/>
            <a:chOff x="2917727" y="6241327"/>
            <a:chExt cx="746651" cy="74665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">
              <a:off x="2917727" y="6241327"/>
              <a:ext cx="746651" cy="7466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59805" y="6087052"/>
            <a:ext cx="710077" cy="710077"/>
            <a:chOff x="4359805" y="6087052"/>
            <a:chExt cx="710077" cy="7100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4359805" y="6087052"/>
              <a:ext cx="710077" cy="710077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31D7F1-35F8-4E4F-8977-E7591C748C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" y="-545766"/>
            <a:ext cx="6190617" cy="6190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1C2E30-9DB2-87A5-65BE-0882D8F803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52" y="-1241287"/>
            <a:ext cx="10907866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0292" y="9128600"/>
            <a:ext cx="3021647" cy="699971"/>
            <a:chOff x="5810292" y="9128600"/>
            <a:chExt cx="3021647" cy="699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98971" y="9329026"/>
              <a:ext cx="2832968" cy="499545"/>
              <a:chOff x="5998971" y="9329026"/>
              <a:chExt cx="2832968" cy="499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5998971" y="9329026"/>
                <a:ext cx="2832968" cy="4995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9934" y="9383372"/>
              <a:ext cx="1642101" cy="3884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810292" y="9128600"/>
              <a:ext cx="699964" cy="699971"/>
              <a:chOff x="5810292" y="9128600"/>
              <a:chExt cx="699964" cy="6999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810292" y="9128600"/>
                <a:ext cx="699964" cy="699971"/>
                <a:chOff x="5810292" y="9128600"/>
                <a:chExt cx="699964" cy="6999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810292" y="9128600"/>
                  <a:ext cx="699964" cy="69997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91220" y="9263239"/>
                <a:ext cx="627443" cy="5159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0325" y="9389925"/>
              <a:ext cx="429939" cy="425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15404" y="9286878"/>
            <a:ext cx="521955" cy="521961"/>
            <a:chOff x="4015404" y="9286878"/>
            <a:chExt cx="521955" cy="5219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15404" y="9286878"/>
              <a:ext cx="521955" cy="521961"/>
              <a:chOff x="4015404" y="9286878"/>
              <a:chExt cx="521955" cy="5219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1540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3861" y="9389920"/>
              <a:ext cx="452701" cy="4257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36405" y="9286878"/>
            <a:ext cx="521955" cy="521961"/>
            <a:chOff x="10036405" y="9286878"/>
            <a:chExt cx="521955" cy="5219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036405" y="9286878"/>
              <a:ext cx="521955" cy="521961"/>
              <a:chOff x="10036405" y="9286878"/>
              <a:chExt cx="521955" cy="521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36405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4793" y="9389920"/>
              <a:ext cx="446901" cy="425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48541" y="9286878"/>
            <a:ext cx="521955" cy="521961"/>
            <a:chOff x="11848541" y="9286878"/>
            <a:chExt cx="521955" cy="521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48541" y="9286878"/>
              <a:ext cx="521955" cy="521961"/>
              <a:chOff x="11848541" y="9286878"/>
              <a:chExt cx="521955" cy="5219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8541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7000" y="9389924"/>
              <a:ext cx="442244" cy="359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60677" y="9286878"/>
            <a:ext cx="521955" cy="521961"/>
            <a:chOff x="13660677" y="9286878"/>
            <a:chExt cx="521955" cy="5219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660677" y="9286878"/>
              <a:ext cx="521955" cy="521961"/>
              <a:chOff x="13660677" y="9286878"/>
              <a:chExt cx="521955" cy="5219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0677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49145" y="9389924"/>
              <a:ext cx="444997" cy="3594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57143" y="1200000"/>
            <a:ext cx="6171429" cy="6171429"/>
            <a:chOff x="6057143" y="1200000"/>
            <a:chExt cx="61714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71429" y="-1790769"/>
              <a:ext cx="12342857" cy="12342857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7143" y="1200000"/>
              <a:ext cx="6171429" cy="617142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2564" y="7200002"/>
            <a:ext cx="5127145" cy="939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836119"/>
            <a:ext cx="18285714" cy="1449596"/>
            <a:chOff x="0" y="8836119"/>
            <a:chExt cx="18285714" cy="144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36119"/>
              <a:ext cx="18285714" cy="144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5" y="9464910"/>
            <a:ext cx="16868085" cy="223040"/>
            <a:chOff x="708815" y="9464910"/>
            <a:chExt cx="16868085" cy="22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5" y="9464910"/>
              <a:ext cx="16868085" cy="223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0713" y="9329026"/>
            <a:ext cx="2832968" cy="499545"/>
            <a:chOff x="7820713" y="9329026"/>
            <a:chExt cx="2832968" cy="499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20713" y="9329026"/>
              <a:ext cx="2832968" cy="4995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6039" y="9369087"/>
            <a:ext cx="1666349" cy="439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32034" y="9128600"/>
            <a:ext cx="699964" cy="699971"/>
            <a:chOff x="7632034" y="9128600"/>
            <a:chExt cx="699964" cy="6999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32034" y="9128600"/>
              <a:ext cx="699964" cy="699971"/>
              <a:chOff x="7632034" y="9128600"/>
              <a:chExt cx="699964" cy="6999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32034" y="9128600"/>
                <a:ext cx="699964" cy="69997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2963" y="9263239"/>
              <a:ext cx="620814" cy="611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898" y="9286878"/>
            <a:ext cx="521955" cy="521961"/>
            <a:chOff x="2271898" y="9286878"/>
            <a:chExt cx="521955" cy="52196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898" y="9286878"/>
              <a:ext cx="521955" cy="521961"/>
              <a:chOff x="2271898" y="9286878"/>
              <a:chExt cx="521955" cy="5219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71898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0325" y="9389925"/>
              <a:ext cx="429939" cy="425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15404" y="9286878"/>
            <a:ext cx="521955" cy="521961"/>
            <a:chOff x="4015404" y="9286878"/>
            <a:chExt cx="521955" cy="5219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15404" y="9286878"/>
              <a:ext cx="521955" cy="521961"/>
              <a:chOff x="4015404" y="9286878"/>
              <a:chExt cx="521955" cy="52196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15404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3861" y="9389920"/>
              <a:ext cx="452701" cy="4257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10292" y="9286878"/>
            <a:ext cx="521955" cy="521961"/>
            <a:chOff x="5810292" y="9286878"/>
            <a:chExt cx="521955" cy="5219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810292" y="9286878"/>
              <a:ext cx="521955" cy="521961"/>
              <a:chOff x="5810292" y="9286878"/>
              <a:chExt cx="521955" cy="5219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10292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8677" y="9389925"/>
              <a:ext cx="452701" cy="4257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48541" y="9286878"/>
            <a:ext cx="521955" cy="521961"/>
            <a:chOff x="11848541" y="9286878"/>
            <a:chExt cx="521955" cy="5219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48541" y="9286878"/>
              <a:ext cx="521955" cy="521961"/>
              <a:chOff x="11848541" y="9286878"/>
              <a:chExt cx="521955" cy="5219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8541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7000" y="9389924"/>
              <a:ext cx="442244" cy="3594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0677" y="9286878"/>
            <a:ext cx="521955" cy="521961"/>
            <a:chOff x="13660677" y="9286878"/>
            <a:chExt cx="521955" cy="52196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660677" y="9286878"/>
              <a:ext cx="521955" cy="521961"/>
              <a:chOff x="13660677" y="9286878"/>
              <a:chExt cx="521955" cy="52196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0677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49145" y="9389924"/>
              <a:ext cx="444997" cy="3594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472813" y="9286878"/>
            <a:ext cx="521955" cy="521961"/>
            <a:chOff x="15472813" y="9286878"/>
            <a:chExt cx="521955" cy="5219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472813" y="9286878"/>
              <a:ext cx="521955" cy="521961"/>
              <a:chOff x="15472813" y="9286878"/>
              <a:chExt cx="521955" cy="5219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72813" y="9286878"/>
                <a:ext cx="521955" cy="52196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1254" y="9389924"/>
              <a:ext cx="447349" cy="42570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90285" y="3061491"/>
            <a:ext cx="15790722" cy="2803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810" y="323810"/>
            <a:ext cx="17638095" cy="9638095"/>
            <a:chOff x="323810" y="323810"/>
            <a:chExt cx="17638095" cy="9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10" y="323810"/>
              <a:ext cx="17638095" cy="9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287" y="3719268"/>
            <a:ext cx="11900617" cy="27653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송제영</cp:lastModifiedBy>
  <cp:revision>2</cp:revision>
  <dcterms:created xsi:type="dcterms:W3CDTF">2022-11-20T21:47:47Z</dcterms:created>
  <dcterms:modified xsi:type="dcterms:W3CDTF">2022-11-20T13:00:47Z</dcterms:modified>
</cp:coreProperties>
</file>